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7562850" cy="5334000"/>
  <p:notesSz cx="7562850" cy="533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1" userDrawn="1">
          <p15:clr>
            <a:srgbClr val="A4A3A4"/>
          </p15:clr>
        </p15:guide>
        <p15:guide id="2" pos="30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468" y="84"/>
      </p:cViewPr>
      <p:guideLst>
        <p:guide orient="horz" pos="2031"/>
        <p:guide pos="30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5" y="1653540"/>
            <a:ext cx="64284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9" y="2987041"/>
            <a:ext cx="529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1226820"/>
            <a:ext cx="3289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8" y="1226820"/>
            <a:ext cx="3289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4" y="213361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4" y="1226820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4960620"/>
            <a:ext cx="24201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4960620"/>
            <a:ext cx="17394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4960620"/>
            <a:ext cx="17394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8292">
        <a:defRPr>
          <a:latin typeface="+mn-lt"/>
          <a:ea typeface="+mn-ea"/>
          <a:cs typeface="+mn-cs"/>
        </a:defRPr>
      </a:lvl2pPr>
      <a:lvl3pPr marL="1296586">
        <a:defRPr>
          <a:latin typeface="+mn-lt"/>
          <a:ea typeface="+mn-ea"/>
          <a:cs typeface="+mn-cs"/>
        </a:defRPr>
      </a:lvl3pPr>
      <a:lvl4pPr marL="1944878">
        <a:defRPr>
          <a:latin typeface="+mn-lt"/>
          <a:ea typeface="+mn-ea"/>
          <a:cs typeface="+mn-cs"/>
        </a:defRPr>
      </a:lvl4pPr>
      <a:lvl5pPr marL="2593173">
        <a:defRPr>
          <a:latin typeface="+mn-lt"/>
          <a:ea typeface="+mn-ea"/>
          <a:cs typeface="+mn-cs"/>
        </a:defRPr>
      </a:lvl5pPr>
      <a:lvl6pPr marL="3241465">
        <a:defRPr>
          <a:latin typeface="+mn-lt"/>
          <a:ea typeface="+mn-ea"/>
          <a:cs typeface="+mn-cs"/>
        </a:defRPr>
      </a:lvl6pPr>
      <a:lvl7pPr marL="3889758">
        <a:defRPr>
          <a:latin typeface="+mn-lt"/>
          <a:ea typeface="+mn-ea"/>
          <a:cs typeface="+mn-cs"/>
        </a:defRPr>
      </a:lvl7pPr>
      <a:lvl8pPr marL="4538050">
        <a:defRPr>
          <a:latin typeface="+mn-lt"/>
          <a:ea typeface="+mn-ea"/>
          <a:cs typeface="+mn-cs"/>
        </a:defRPr>
      </a:lvl8pPr>
      <a:lvl9pPr marL="518634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8292">
        <a:defRPr>
          <a:latin typeface="+mn-lt"/>
          <a:ea typeface="+mn-ea"/>
          <a:cs typeface="+mn-cs"/>
        </a:defRPr>
      </a:lvl2pPr>
      <a:lvl3pPr marL="1296586">
        <a:defRPr>
          <a:latin typeface="+mn-lt"/>
          <a:ea typeface="+mn-ea"/>
          <a:cs typeface="+mn-cs"/>
        </a:defRPr>
      </a:lvl3pPr>
      <a:lvl4pPr marL="1944878">
        <a:defRPr>
          <a:latin typeface="+mn-lt"/>
          <a:ea typeface="+mn-ea"/>
          <a:cs typeface="+mn-cs"/>
        </a:defRPr>
      </a:lvl4pPr>
      <a:lvl5pPr marL="2593173">
        <a:defRPr>
          <a:latin typeface="+mn-lt"/>
          <a:ea typeface="+mn-ea"/>
          <a:cs typeface="+mn-cs"/>
        </a:defRPr>
      </a:lvl5pPr>
      <a:lvl6pPr marL="3241465">
        <a:defRPr>
          <a:latin typeface="+mn-lt"/>
          <a:ea typeface="+mn-ea"/>
          <a:cs typeface="+mn-cs"/>
        </a:defRPr>
      </a:lvl6pPr>
      <a:lvl7pPr marL="3889758">
        <a:defRPr>
          <a:latin typeface="+mn-lt"/>
          <a:ea typeface="+mn-ea"/>
          <a:cs typeface="+mn-cs"/>
        </a:defRPr>
      </a:lvl7pPr>
      <a:lvl8pPr marL="4538050">
        <a:defRPr>
          <a:latin typeface="+mn-lt"/>
          <a:ea typeface="+mn-ea"/>
          <a:cs typeface="+mn-cs"/>
        </a:defRPr>
      </a:lvl8pPr>
      <a:lvl9pPr marL="518634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021507" y="-2087513"/>
            <a:ext cx="0" cy="154858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8915"/>
                </a:lnTo>
              </a:path>
            </a:pathLst>
          </a:custGeom>
          <a:ln w="1422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2" name="object 22"/>
          <p:cNvSpPr/>
          <p:nvPr/>
        </p:nvSpPr>
        <p:spPr>
          <a:xfrm>
            <a:off x="4087540" y="4511418"/>
            <a:ext cx="3251127" cy="3225917"/>
          </a:xfrm>
          <a:custGeom>
            <a:avLst/>
            <a:gdLst/>
            <a:ahLst/>
            <a:cxnLst/>
            <a:rect l="l" t="t" r="r" b="b"/>
            <a:pathLst>
              <a:path w="2292985" h="2275204">
                <a:moveTo>
                  <a:pt x="0" y="9956"/>
                </a:moveTo>
                <a:lnTo>
                  <a:pt x="9880" y="2275141"/>
                </a:lnTo>
                <a:lnTo>
                  <a:pt x="2292591" y="2265172"/>
                </a:lnTo>
                <a:lnTo>
                  <a:pt x="2282710" y="0"/>
                </a:lnTo>
                <a:lnTo>
                  <a:pt x="0" y="9956"/>
                </a:lnTo>
                <a:close/>
              </a:path>
            </a:pathLst>
          </a:custGeom>
          <a:ln w="4749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3" name="object 23"/>
          <p:cNvSpPr/>
          <p:nvPr/>
        </p:nvSpPr>
        <p:spPr>
          <a:xfrm>
            <a:off x="4145038" y="4550888"/>
            <a:ext cx="3135882" cy="3149388"/>
          </a:xfrm>
          <a:custGeom>
            <a:avLst/>
            <a:gdLst/>
            <a:ahLst/>
            <a:cxnLst/>
            <a:rect l="l" t="t" r="r" b="b"/>
            <a:pathLst>
              <a:path w="2211704" h="2221229">
                <a:moveTo>
                  <a:pt x="0" y="9613"/>
                </a:moveTo>
                <a:lnTo>
                  <a:pt x="9652" y="2220861"/>
                </a:lnTo>
                <a:lnTo>
                  <a:pt x="2211628" y="2211260"/>
                </a:lnTo>
                <a:lnTo>
                  <a:pt x="2201989" y="0"/>
                </a:lnTo>
                <a:lnTo>
                  <a:pt x="0" y="9613"/>
                </a:lnTo>
                <a:close/>
              </a:path>
            </a:pathLst>
          </a:custGeom>
          <a:ln w="4749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4" name="object 24"/>
          <p:cNvSpPr/>
          <p:nvPr/>
        </p:nvSpPr>
        <p:spPr>
          <a:xfrm>
            <a:off x="4047842" y="4458790"/>
            <a:ext cx="3398782" cy="3372672"/>
          </a:xfrm>
          <a:custGeom>
            <a:avLst/>
            <a:gdLst/>
            <a:ahLst/>
            <a:cxnLst/>
            <a:rect l="l" t="t" r="r" b="b"/>
            <a:pathLst>
              <a:path w="2397125" h="2378709">
                <a:moveTo>
                  <a:pt x="0" y="10414"/>
                </a:moveTo>
                <a:lnTo>
                  <a:pt x="10337" y="2378417"/>
                </a:lnTo>
                <a:lnTo>
                  <a:pt x="2396655" y="2368003"/>
                </a:lnTo>
                <a:lnTo>
                  <a:pt x="2386317" y="0"/>
                </a:lnTo>
                <a:lnTo>
                  <a:pt x="0" y="10414"/>
                </a:lnTo>
                <a:close/>
              </a:path>
            </a:pathLst>
          </a:custGeom>
          <a:ln w="496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5" name="object 25"/>
          <p:cNvSpPr/>
          <p:nvPr/>
        </p:nvSpPr>
        <p:spPr>
          <a:xfrm>
            <a:off x="4038219" y="4485794"/>
            <a:ext cx="3278134" cy="3292541"/>
          </a:xfrm>
          <a:custGeom>
            <a:avLst/>
            <a:gdLst/>
            <a:ahLst/>
            <a:cxnLst/>
            <a:rect l="l" t="t" r="r" b="b"/>
            <a:pathLst>
              <a:path w="2312035" h="2322195">
                <a:moveTo>
                  <a:pt x="0" y="10045"/>
                </a:moveTo>
                <a:lnTo>
                  <a:pt x="10083" y="2321661"/>
                </a:lnTo>
                <a:lnTo>
                  <a:pt x="2312022" y="2311615"/>
                </a:lnTo>
                <a:lnTo>
                  <a:pt x="2301938" y="0"/>
                </a:lnTo>
                <a:lnTo>
                  <a:pt x="0" y="10045"/>
                </a:lnTo>
                <a:close/>
              </a:path>
            </a:pathLst>
          </a:custGeom>
          <a:ln w="496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6" name="object 26"/>
          <p:cNvSpPr/>
          <p:nvPr/>
        </p:nvSpPr>
        <p:spPr>
          <a:xfrm>
            <a:off x="1922947" y="2548049"/>
            <a:ext cx="4967172" cy="4486391"/>
          </a:xfrm>
          <a:custGeom>
            <a:avLst/>
            <a:gdLst/>
            <a:ahLst/>
            <a:cxnLst/>
            <a:rect l="l" t="t" r="r" b="b"/>
            <a:pathLst>
              <a:path w="3503295" h="3164204">
                <a:moveTo>
                  <a:pt x="0" y="15227"/>
                </a:moveTo>
                <a:lnTo>
                  <a:pt x="13741" y="3163595"/>
                </a:lnTo>
                <a:lnTo>
                  <a:pt x="3502926" y="3148368"/>
                </a:lnTo>
                <a:lnTo>
                  <a:pt x="3489198" y="0"/>
                </a:lnTo>
                <a:lnTo>
                  <a:pt x="0" y="15227"/>
                </a:lnTo>
                <a:close/>
              </a:path>
            </a:pathLst>
          </a:custGeom>
          <a:ln w="548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7" name="object 27"/>
          <p:cNvSpPr/>
          <p:nvPr/>
        </p:nvSpPr>
        <p:spPr>
          <a:xfrm>
            <a:off x="2010747" y="2602950"/>
            <a:ext cx="4791606" cy="4379250"/>
          </a:xfrm>
          <a:custGeom>
            <a:avLst/>
            <a:gdLst/>
            <a:ahLst/>
            <a:cxnLst/>
            <a:rect l="l" t="t" r="r" b="b"/>
            <a:pathLst>
              <a:path w="3379470" h="3088640">
                <a:moveTo>
                  <a:pt x="0" y="14681"/>
                </a:moveTo>
                <a:lnTo>
                  <a:pt x="13411" y="3088106"/>
                </a:lnTo>
                <a:lnTo>
                  <a:pt x="3379279" y="3073425"/>
                </a:lnTo>
                <a:lnTo>
                  <a:pt x="3365868" y="0"/>
                </a:lnTo>
                <a:lnTo>
                  <a:pt x="0" y="14681"/>
                </a:lnTo>
                <a:close/>
              </a:path>
            </a:pathLst>
          </a:custGeom>
          <a:ln w="548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8" name="object 28"/>
          <p:cNvSpPr/>
          <p:nvPr/>
        </p:nvSpPr>
        <p:spPr>
          <a:xfrm>
            <a:off x="1755758" y="2455062"/>
            <a:ext cx="5192258" cy="4689867"/>
          </a:xfrm>
          <a:custGeom>
            <a:avLst/>
            <a:gdLst/>
            <a:ahLst/>
            <a:cxnLst/>
            <a:rect l="l" t="t" r="r" b="b"/>
            <a:pathLst>
              <a:path w="3662045" h="3307715">
                <a:moveTo>
                  <a:pt x="0" y="15913"/>
                </a:moveTo>
                <a:lnTo>
                  <a:pt x="14363" y="3307181"/>
                </a:lnTo>
                <a:lnTo>
                  <a:pt x="3661930" y="3291268"/>
                </a:lnTo>
                <a:lnTo>
                  <a:pt x="3647566" y="0"/>
                </a:lnTo>
                <a:lnTo>
                  <a:pt x="0" y="15913"/>
                </a:lnTo>
                <a:close/>
              </a:path>
            </a:pathLst>
          </a:custGeom>
          <a:ln w="572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9" name="object 29"/>
          <p:cNvSpPr/>
          <p:nvPr/>
        </p:nvSpPr>
        <p:spPr>
          <a:xfrm>
            <a:off x="1847551" y="2512429"/>
            <a:ext cx="5009488" cy="4577325"/>
          </a:xfrm>
          <a:custGeom>
            <a:avLst/>
            <a:gdLst/>
            <a:ahLst/>
            <a:cxnLst/>
            <a:rect l="l" t="t" r="r" b="b"/>
            <a:pathLst>
              <a:path w="3533140" h="3228340">
                <a:moveTo>
                  <a:pt x="0" y="15354"/>
                </a:moveTo>
                <a:lnTo>
                  <a:pt x="14020" y="3228289"/>
                </a:lnTo>
                <a:lnTo>
                  <a:pt x="3532670" y="3212934"/>
                </a:lnTo>
                <a:lnTo>
                  <a:pt x="3518649" y="0"/>
                </a:lnTo>
                <a:lnTo>
                  <a:pt x="0" y="15354"/>
                </a:lnTo>
                <a:close/>
              </a:path>
            </a:pathLst>
          </a:custGeom>
          <a:ln w="572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0" name="object 30"/>
          <p:cNvSpPr/>
          <p:nvPr/>
        </p:nvSpPr>
        <p:spPr>
          <a:xfrm>
            <a:off x="4630927" y="3120592"/>
            <a:ext cx="2443518" cy="10804"/>
          </a:xfrm>
          <a:custGeom>
            <a:avLst/>
            <a:gdLst/>
            <a:ahLst/>
            <a:cxnLst/>
            <a:rect l="l" t="t" r="r" b="b"/>
            <a:pathLst>
              <a:path w="1723389" h="7620">
                <a:moveTo>
                  <a:pt x="0" y="7522"/>
                </a:moveTo>
                <a:lnTo>
                  <a:pt x="1723059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1" name="object 31"/>
          <p:cNvSpPr/>
          <p:nvPr/>
        </p:nvSpPr>
        <p:spPr>
          <a:xfrm>
            <a:off x="4613322" y="-914673"/>
            <a:ext cx="2462428" cy="4394555"/>
          </a:xfrm>
          <a:custGeom>
            <a:avLst/>
            <a:gdLst/>
            <a:ahLst/>
            <a:cxnLst/>
            <a:rect l="l" t="t" r="r" b="b"/>
            <a:pathLst>
              <a:path w="1736725" h="3099435">
                <a:moveTo>
                  <a:pt x="0" y="7518"/>
                </a:moveTo>
                <a:lnTo>
                  <a:pt x="13487" y="3098939"/>
                </a:lnTo>
                <a:lnTo>
                  <a:pt x="1736547" y="3091421"/>
                </a:lnTo>
                <a:lnTo>
                  <a:pt x="1723059" y="0"/>
                </a:lnTo>
                <a:lnTo>
                  <a:pt x="0" y="7518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2" name="object 32"/>
          <p:cNvSpPr/>
          <p:nvPr/>
        </p:nvSpPr>
        <p:spPr>
          <a:xfrm>
            <a:off x="4673929" y="3054352"/>
            <a:ext cx="2357088" cy="10804"/>
          </a:xfrm>
          <a:custGeom>
            <a:avLst/>
            <a:gdLst/>
            <a:ahLst/>
            <a:cxnLst/>
            <a:rect l="l" t="t" r="r" b="b"/>
            <a:pathLst>
              <a:path w="1662429" h="7620">
                <a:moveTo>
                  <a:pt x="0" y="7257"/>
                </a:moveTo>
                <a:lnTo>
                  <a:pt x="1662100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3" name="object 33"/>
          <p:cNvSpPr/>
          <p:nvPr/>
        </p:nvSpPr>
        <p:spPr>
          <a:xfrm>
            <a:off x="4656844" y="-860981"/>
            <a:ext cx="2375994" cy="4289216"/>
          </a:xfrm>
          <a:custGeom>
            <a:avLst/>
            <a:gdLst/>
            <a:ahLst/>
            <a:cxnLst/>
            <a:rect l="l" t="t" r="r" b="b"/>
            <a:pathLst>
              <a:path w="1675764" h="3025140">
                <a:moveTo>
                  <a:pt x="0" y="7251"/>
                </a:moveTo>
                <a:lnTo>
                  <a:pt x="13157" y="3025127"/>
                </a:lnTo>
                <a:lnTo>
                  <a:pt x="1675269" y="3017875"/>
                </a:lnTo>
                <a:lnTo>
                  <a:pt x="1662099" y="0"/>
                </a:lnTo>
                <a:lnTo>
                  <a:pt x="0" y="7251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4" name="object 34"/>
          <p:cNvSpPr/>
          <p:nvPr/>
        </p:nvSpPr>
        <p:spPr>
          <a:xfrm>
            <a:off x="4549158" y="3261827"/>
            <a:ext cx="2554263" cy="11704"/>
          </a:xfrm>
          <a:custGeom>
            <a:avLst/>
            <a:gdLst/>
            <a:ahLst/>
            <a:cxnLst/>
            <a:rect l="l" t="t" r="r" b="b"/>
            <a:pathLst>
              <a:path w="1801495" h="8254">
                <a:moveTo>
                  <a:pt x="0" y="7863"/>
                </a:moveTo>
                <a:lnTo>
                  <a:pt x="1801279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5" name="object 35"/>
          <p:cNvSpPr/>
          <p:nvPr/>
        </p:nvSpPr>
        <p:spPr>
          <a:xfrm>
            <a:off x="4530543" y="-1005881"/>
            <a:ext cx="2574069" cy="4593531"/>
          </a:xfrm>
          <a:custGeom>
            <a:avLst/>
            <a:gdLst/>
            <a:ahLst/>
            <a:cxnLst/>
            <a:rect l="l" t="t" r="r" b="b"/>
            <a:pathLst>
              <a:path w="1815464" h="3239770">
                <a:moveTo>
                  <a:pt x="0" y="7861"/>
                </a:moveTo>
                <a:lnTo>
                  <a:pt x="14097" y="3239604"/>
                </a:lnTo>
                <a:lnTo>
                  <a:pt x="1815363" y="3231743"/>
                </a:lnTo>
                <a:lnTo>
                  <a:pt x="1801266" y="0"/>
                </a:lnTo>
                <a:lnTo>
                  <a:pt x="0" y="7861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6" name="object 36"/>
          <p:cNvSpPr/>
          <p:nvPr/>
        </p:nvSpPr>
        <p:spPr>
          <a:xfrm>
            <a:off x="4594107" y="3192574"/>
            <a:ext cx="2464229" cy="10804"/>
          </a:xfrm>
          <a:custGeom>
            <a:avLst/>
            <a:gdLst/>
            <a:ahLst/>
            <a:cxnLst/>
            <a:rect l="l" t="t" r="r" b="b"/>
            <a:pathLst>
              <a:path w="1737995" h="7620">
                <a:moveTo>
                  <a:pt x="0" y="7583"/>
                </a:moveTo>
                <a:lnTo>
                  <a:pt x="1737550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7" name="object 37"/>
          <p:cNvSpPr/>
          <p:nvPr/>
        </p:nvSpPr>
        <p:spPr>
          <a:xfrm>
            <a:off x="4576047" y="-949751"/>
            <a:ext cx="2483136" cy="4484589"/>
          </a:xfrm>
          <a:custGeom>
            <a:avLst/>
            <a:gdLst/>
            <a:ahLst/>
            <a:cxnLst/>
            <a:rect l="l" t="t" r="r" b="b"/>
            <a:pathLst>
              <a:path w="1751329" h="3162935">
                <a:moveTo>
                  <a:pt x="0" y="7581"/>
                </a:moveTo>
                <a:lnTo>
                  <a:pt x="13766" y="3162439"/>
                </a:lnTo>
                <a:lnTo>
                  <a:pt x="1751317" y="3154857"/>
                </a:lnTo>
                <a:lnTo>
                  <a:pt x="1737550" y="0"/>
                </a:lnTo>
                <a:lnTo>
                  <a:pt x="0" y="7581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8" name="object 38"/>
          <p:cNvSpPr/>
          <p:nvPr/>
        </p:nvSpPr>
        <p:spPr>
          <a:xfrm>
            <a:off x="3148688" y="-1464321"/>
            <a:ext cx="2603781" cy="1498165"/>
          </a:xfrm>
          <a:custGeom>
            <a:avLst/>
            <a:gdLst/>
            <a:ahLst/>
            <a:cxnLst/>
            <a:rect l="l" t="t" r="r" b="b"/>
            <a:pathLst>
              <a:path w="1836420" h="1056639">
                <a:moveTo>
                  <a:pt x="0" y="1056527"/>
                </a:moveTo>
                <a:lnTo>
                  <a:pt x="1835996" y="1048516"/>
                </a:lnTo>
                <a:lnTo>
                  <a:pt x="1831421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9" name="object 39"/>
          <p:cNvSpPr/>
          <p:nvPr/>
        </p:nvSpPr>
        <p:spPr>
          <a:xfrm>
            <a:off x="3142203" y="-1464567"/>
            <a:ext cx="2674908" cy="2579472"/>
          </a:xfrm>
          <a:custGeom>
            <a:avLst/>
            <a:gdLst/>
            <a:ahLst/>
            <a:cxnLst/>
            <a:rect l="l" t="t" r="r" b="b"/>
            <a:pathLst>
              <a:path w="1886585" h="1819275">
                <a:moveTo>
                  <a:pt x="0" y="8191"/>
                </a:moveTo>
                <a:lnTo>
                  <a:pt x="7899" y="1819147"/>
                </a:lnTo>
                <a:lnTo>
                  <a:pt x="1886572" y="1810943"/>
                </a:lnTo>
                <a:lnTo>
                  <a:pt x="1878660" y="0"/>
                </a:lnTo>
                <a:lnTo>
                  <a:pt x="0" y="8191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0" name="object 40"/>
          <p:cNvSpPr/>
          <p:nvPr/>
        </p:nvSpPr>
        <p:spPr>
          <a:xfrm>
            <a:off x="3195702" y="-1432609"/>
            <a:ext cx="2479533" cy="1427938"/>
          </a:xfrm>
          <a:custGeom>
            <a:avLst/>
            <a:gdLst/>
            <a:ahLst/>
            <a:cxnLst/>
            <a:rect l="l" t="t" r="r" b="b"/>
            <a:pathLst>
              <a:path w="1748789" h="1007110">
                <a:moveTo>
                  <a:pt x="0" y="1006539"/>
                </a:moveTo>
                <a:lnTo>
                  <a:pt x="1748617" y="998908"/>
                </a:lnTo>
                <a:lnTo>
                  <a:pt x="1744262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1" name="object 41"/>
          <p:cNvSpPr/>
          <p:nvPr/>
        </p:nvSpPr>
        <p:spPr>
          <a:xfrm>
            <a:off x="3189525" y="-1433018"/>
            <a:ext cx="2581274" cy="2518248"/>
          </a:xfrm>
          <a:custGeom>
            <a:avLst/>
            <a:gdLst/>
            <a:ahLst/>
            <a:cxnLst/>
            <a:rect l="l" t="t" r="r" b="b"/>
            <a:pathLst>
              <a:path w="1820545" h="1776095">
                <a:moveTo>
                  <a:pt x="0" y="7912"/>
                </a:moveTo>
                <a:lnTo>
                  <a:pt x="7708" y="1775739"/>
                </a:lnTo>
                <a:lnTo>
                  <a:pt x="1819935" y="1767827"/>
                </a:lnTo>
                <a:lnTo>
                  <a:pt x="1812213" y="0"/>
                </a:lnTo>
                <a:lnTo>
                  <a:pt x="0" y="7912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2" name="object 42"/>
          <p:cNvSpPr/>
          <p:nvPr/>
        </p:nvSpPr>
        <p:spPr>
          <a:xfrm>
            <a:off x="3059237" y="-1517889"/>
            <a:ext cx="2744234" cy="1635016"/>
          </a:xfrm>
          <a:custGeom>
            <a:avLst/>
            <a:gdLst/>
            <a:ahLst/>
            <a:cxnLst/>
            <a:rect l="l" t="t" r="r" b="b"/>
            <a:pathLst>
              <a:path w="1935479" h="1153160">
                <a:moveTo>
                  <a:pt x="0" y="1152971"/>
                </a:moveTo>
                <a:lnTo>
                  <a:pt x="1935317" y="1144526"/>
                </a:lnTo>
                <a:lnTo>
                  <a:pt x="1930324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3" name="object 43"/>
          <p:cNvSpPr/>
          <p:nvPr/>
        </p:nvSpPr>
        <p:spPr>
          <a:xfrm>
            <a:off x="3052150" y="-1518066"/>
            <a:ext cx="2796454" cy="2696518"/>
          </a:xfrm>
          <a:custGeom>
            <a:avLst/>
            <a:gdLst/>
            <a:ahLst/>
            <a:cxnLst/>
            <a:rect l="l" t="t" r="r" b="b"/>
            <a:pathLst>
              <a:path w="1972310" h="1901825">
                <a:moveTo>
                  <a:pt x="0" y="8572"/>
                </a:moveTo>
                <a:lnTo>
                  <a:pt x="8255" y="1901723"/>
                </a:lnTo>
                <a:lnTo>
                  <a:pt x="1972195" y="1893150"/>
                </a:lnTo>
                <a:lnTo>
                  <a:pt x="1963940" y="0"/>
                </a:lnTo>
                <a:lnTo>
                  <a:pt x="0" y="8572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4" name="object 44"/>
          <p:cNvSpPr/>
          <p:nvPr/>
        </p:nvSpPr>
        <p:spPr>
          <a:xfrm>
            <a:off x="3108377" y="-1484745"/>
            <a:ext cx="2614584" cy="1561187"/>
          </a:xfrm>
          <a:custGeom>
            <a:avLst/>
            <a:gdLst/>
            <a:ahLst/>
            <a:cxnLst/>
            <a:rect l="l" t="t" r="r" b="b"/>
            <a:pathLst>
              <a:path w="1844039" h="1101089">
                <a:moveTo>
                  <a:pt x="0" y="1100723"/>
                </a:moveTo>
                <a:lnTo>
                  <a:pt x="1843994" y="1092677"/>
                </a:lnTo>
                <a:lnTo>
                  <a:pt x="1839225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5" name="object 45"/>
          <p:cNvSpPr/>
          <p:nvPr/>
        </p:nvSpPr>
        <p:spPr>
          <a:xfrm>
            <a:off x="3101616" y="-1485058"/>
            <a:ext cx="2698317" cy="2632591"/>
          </a:xfrm>
          <a:custGeom>
            <a:avLst/>
            <a:gdLst/>
            <a:ahLst/>
            <a:cxnLst/>
            <a:rect l="l" t="t" r="r" b="b"/>
            <a:pathLst>
              <a:path w="1903095" h="1856739">
                <a:moveTo>
                  <a:pt x="0" y="8267"/>
                </a:moveTo>
                <a:lnTo>
                  <a:pt x="8064" y="1856333"/>
                </a:lnTo>
                <a:lnTo>
                  <a:pt x="1902536" y="1848065"/>
                </a:lnTo>
                <a:lnTo>
                  <a:pt x="1894484" y="0"/>
                </a:lnTo>
                <a:lnTo>
                  <a:pt x="0" y="8267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6" name="object 46"/>
          <p:cNvSpPr/>
          <p:nvPr/>
        </p:nvSpPr>
        <p:spPr>
          <a:xfrm>
            <a:off x="4289198" y="-1032151"/>
            <a:ext cx="727474" cy="722072"/>
          </a:xfrm>
          <a:custGeom>
            <a:avLst/>
            <a:gdLst/>
            <a:ahLst/>
            <a:cxnLst/>
            <a:rect l="l" t="t" r="r" b="b"/>
            <a:pathLst>
              <a:path w="513079" h="509269">
                <a:moveTo>
                  <a:pt x="0" y="2222"/>
                </a:moveTo>
                <a:lnTo>
                  <a:pt x="2209" y="508863"/>
                </a:lnTo>
                <a:lnTo>
                  <a:pt x="512775" y="506628"/>
                </a:lnTo>
                <a:lnTo>
                  <a:pt x="510565" y="0"/>
                </a:lnTo>
                <a:lnTo>
                  <a:pt x="0" y="222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7" name="object 47"/>
          <p:cNvSpPr/>
          <p:nvPr/>
        </p:nvSpPr>
        <p:spPr>
          <a:xfrm>
            <a:off x="4302056" y="-1023329"/>
            <a:ext cx="701364" cy="704967"/>
          </a:xfrm>
          <a:custGeom>
            <a:avLst/>
            <a:gdLst/>
            <a:ahLst/>
            <a:cxnLst/>
            <a:rect l="l" t="t" r="r" b="b"/>
            <a:pathLst>
              <a:path w="494664" h="497205">
                <a:moveTo>
                  <a:pt x="0" y="2146"/>
                </a:moveTo>
                <a:lnTo>
                  <a:pt x="2159" y="496722"/>
                </a:lnTo>
                <a:lnTo>
                  <a:pt x="494665" y="494576"/>
                </a:lnTo>
                <a:lnTo>
                  <a:pt x="492506" y="0"/>
                </a:lnTo>
                <a:lnTo>
                  <a:pt x="0" y="214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8" name="object 48"/>
          <p:cNvSpPr/>
          <p:nvPr/>
        </p:nvSpPr>
        <p:spPr>
          <a:xfrm>
            <a:off x="4264728" y="-1047116"/>
            <a:ext cx="760787" cy="754484"/>
          </a:xfrm>
          <a:custGeom>
            <a:avLst/>
            <a:gdLst/>
            <a:ahLst/>
            <a:cxnLst/>
            <a:rect l="l" t="t" r="r" b="b"/>
            <a:pathLst>
              <a:path w="536575" h="532130">
                <a:moveTo>
                  <a:pt x="0" y="2324"/>
                </a:moveTo>
                <a:lnTo>
                  <a:pt x="2311" y="531964"/>
                </a:lnTo>
                <a:lnTo>
                  <a:pt x="536041" y="529628"/>
                </a:lnTo>
                <a:lnTo>
                  <a:pt x="533730" y="0"/>
                </a:lnTo>
                <a:lnTo>
                  <a:pt x="0" y="23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9" name="object 49"/>
          <p:cNvSpPr/>
          <p:nvPr/>
        </p:nvSpPr>
        <p:spPr>
          <a:xfrm>
            <a:off x="4278179" y="-1037895"/>
            <a:ext cx="733777" cy="736479"/>
          </a:xfrm>
          <a:custGeom>
            <a:avLst/>
            <a:gdLst/>
            <a:ahLst/>
            <a:cxnLst/>
            <a:rect l="l" t="t" r="r" b="b"/>
            <a:pathLst>
              <a:path w="517525" h="519430">
                <a:moveTo>
                  <a:pt x="0" y="2247"/>
                </a:moveTo>
                <a:lnTo>
                  <a:pt x="2260" y="519277"/>
                </a:lnTo>
                <a:lnTo>
                  <a:pt x="517118" y="517029"/>
                </a:lnTo>
                <a:lnTo>
                  <a:pt x="514858" y="0"/>
                </a:lnTo>
                <a:lnTo>
                  <a:pt x="0" y="2247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0" name="object 50"/>
          <p:cNvSpPr/>
          <p:nvPr/>
        </p:nvSpPr>
        <p:spPr>
          <a:xfrm>
            <a:off x="3805068" y="-1471282"/>
            <a:ext cx="1111019" cy="1003878"/>
          </a:xfrm>
          <a:custGeom>
            <a:avLst/>
            <a:gdLst/>
            <a:ahLst/>
            <a:cxnLst/>
            <a:rect l="l" t="t" r="r" b="b"/>
            <a:pathLst>
              <a:path w="783589" h="708025">
                <a:moveTo>
                  <a:pt x="0" y="3403"/>
                </a:moveTo>
                <a:lnTo>
                  <a:pt x="3073" y="707580"/>
                </a:lnTo>
                <a:lnTo>
                  <a:pt x="783475" y="704176"/>
                </a:lnTo>
                <a:lnTo>
                  <a:pt x="780402" y="0"/>
                </a:lnTo>
                <a:lnTo>
                  <a:pt x="0" y="340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1" name="object 51"/>
          <p:cNvSpPr/>
          <p:nvPr/>
        </p:nvSpPr>
        <p:spPr>
          <a:xfrm>
            <a:off x="3824696" y="-1459019"/>
            <a:ext cx="1072304" cy="979571"/>
          </a:xfrm>
          <a:custGeom>
            <a:avLst/>
            <a:gdLst/>
            <a:ahLst/>
            <a:cxnLst/>
            <a:rect l="l" t="t" r="r" b="b"/>
            <a:pathLst>
              <a:path w="756285" h="690880">
                <a:moveTo>
                  <a:pt x="0" y="3289"/>
                </a:moveTo>
                <a:lnTo>
                  <a:pt x="2997" y="690702"/>
                </a:lnTo>
                <a:lnTo>
                  <a:pt x="755827" y="687425"/>
                </a:lnTo>
                <a:lnTo>
                  <a:pt x="752830" y="0"/>
                </a:lnTo>
                <a:lnTo>
                  <a:pt x="0" y="328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2" name="object 52"/>
          <p:cNvSpPr/>
          <p:nvPr/>
        </p:nvSpPr>
        <p:spPr>
          <a:xfrm>
            <a:off x="3767669" y="-1492082"/>
            <a:ext cx="1161438" cy="1048895"/>
          </a:xfrm>
          <a:custGeom>
            <a:avLst/>
            <a:gdLst/>
            <a:ahLst/>
            <a:cxnLst/>
            <a:rect l="l" t="t" r="r" b="b"/>
            <a:pathLst>
              <a:path w="819150" h="739775">
                <a:moveTo>
                  <a:pt x="0" y="3555"/>
                </a:moveTo>
                <a:lnTo>
                  <a:pt x="3213" y="739698"/>
                </a:lnTo>
                <a:lnTo>
                  <a:pt x="819048" y="736130"/>
                </a:lnTo>
                <a:lnTo>
                  <a:pt x="815835" y="0"/>
                </a:lnTo>
                <a:lnTo>
                  <a:pt x="0" y="355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3" name="object 53"/>
          <p:cNvSpPr/>
          <p:nvPr/>
        </p:nvSpPr>
        <p:spPr>
          <a:xfrm>
            <a:off x="3788197" y="-1479259"/>
            <a:ext cx="1120921" cy="1024585"/>
          </a:xfrm>
          <a:custGeom>
            <a:avLst/>
            <a:gdLst/>
            <a:ahLst/>
            <a:cxnLst/>
            <a:rect l="l" t="t" r="r" b="b"/>
            <a:pathLst>
              <a:path w="790575" h="722630">
                <a:moveTo>
                  <a:pt x="0" y="3428"/>
                </a:moveTo>
                <a:lnTo>
                  <a:pt x="3136" y="722045"/>
                </a:lnTo>
                <a:lnTo>
                  <a:pt x="790130" y="718616"/>
                </a:lnTo>
                <a:lnTo>
                  <a:pt x="786993" y="0"/>
                </a:lnTo>
                <a:lnTo>
                  <a:pt x="0" y="342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4" name="object 54"/>
          <p:cNvSpPr/>
          <p:nvPr/>
        </p:nvSpPr>
        <p:spPr>
          <a:xfrm>
            <a:off x="4406799" y="-2245775"/>
            <a:ext cx="551008" cy="983171"/>
          </a:xfrm>
          <a:custGeom>
            <a:avLst/>
            <a:gdLst/>
            <a:ahLst/>
            <a:cxnLst/>
            <a:rect l="l" t="t" r="r" b="b"/>
            <a:pathLst>
              <a:path w="388620" h="693419">
                <a:moveTo>
                  <a:pt x="0" y="1676"/>
                </a:moveTo>
                <a:lnTo>
                  <a:pt x="3009" y="693115"/>
                </a:lnTo>
                <a:lnTo>
                  <a:pt x="388404" y="691438"/>
                </a:lnTo>
                <a:lnTo>
                  <a:pt x="385381" y="0"/>
                </a:lnTo>
                <a:lnTo>
                  <a:pt x="0" y="167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5" name="object 55"/>
          <p:cNvSpPr/>
          <p:nvPr/>
        </p:nvSpPr>
        <p:spPr>
          <a:xfrm>
            <a:off x="4416541" y="-2233781"/>
            <a:ext cx="532102" cy="959763"/>
          </a:xfrm>
          <a:custGeom>
            <a:avLst/>
            <a:gdLst/>
            <a:ahLst/>
            <a:cxnLst/>
            <a:rect l="l" t="t" r="r" b="b"/>
            <a:pathLst>
              <a:path w="375285" h="676910">
                <a:moveTo>
                  <a:pt x="0" y="1625"/>
                </a:moveTo>
                <a:lnTo>
                  <a:pt x="2946" y="676617"/>
                </a:lnTo>
                <a:lnTo>
                  <a:pt x="374700" y="674992"/>
                </a:lnTo>
                <a:lnTo>
                  <a:pt x="371754" y="0"/>
                </a:lnTo>
                <a:lnTo>
                  <a:pt x="0" y="162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6" name="object 56"/>
          <p:cNvSpPr/>
          <p:nvPr/>
        </p:nvSpPr>
        <p:spPr>
          <a:xfrm>
            <a:off x="4388288" y="-2266174"/>
            <a:ext cx="576217" cy="1028187"/>
          </a:xfrm>
          <a:custGeom>
            <a:avLst/>
            <a:gdLst/>
            <a:ahLst/>
            <a:cxnLst/>
            <a:rect l="l" t="t" r="r" b="b"/>
            <a:pathLst>
              <a:path w="406400" h="725169">
                <a:moveTo>
                  <a:pt x="0" y="1752"/>
                </a:moveTo>
                <a:lnTo>
                  <a:pt x="3149" y="724573"/>
                </a:lnTo>
                <a:lnTo>
                  <a:pt x="406031" y="722820"/>
                </a:lnTo>
                <a:lnTo>
                  <a:pt x="402882" y="0"/>
                </a:lnTo>
                <a:lnTo>
                  <a:pt x="0" y="175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7" name="object 57"/>
          <p:cNvSpPr/>
          <p:nvPr/>
        </p:nvSpPr>
        <p:spPr>
          <a:xfrm>
            <a:off x="4398465" y="-2253642"/>
            <a:ext cx="555509" cy="1002978"/>
          </a:xfrm>
          <a:custGeom>
            <a:avLst/>
            <a:gdLst/>
            <a:ahLst/>
            <a:cxnLst/>
            <a:rect l="l" t="t" r="r" b="b"/>
            <a:pathLst>
              <a:path w="391795" h="707390">
                <a:moveTo>
                  <a:pt x="0" y="1701"/>
                </a:moveTo>
                <a:lnTo>
                  <a:pt x="3073" y="707326"/>
                </a:lnTo>
                <a:lnTo>
                  <a:pt x="391706" y="705637"/>
                </a:lnTo>
                <a:lnTo>
                  <a:pt x="388632" y="0"/>
                </a:lnTo>
                <a:lnTo>
                  <a:pt x="0" y="170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8" name="object 58"/>
          <p:cNvSpPr/>
          <p:nvPr/>
        </p:nvSpPr>
        <p:spPr>
          <a:xfrm>
            <a:off x="4077762" y="-2368778"/>
            <a:ext cx="598726" cy="577116"/>
          </a:xfrm>
          <a:custGeom>
            <a:avLst/>
            <a:gdLst/>
            <a:ahLst/>
            <a:cxnLst/>
            <a:rect l="l" t="t" r="r" b="b"/>
            <a:pathLst>
              <a:path w="422275" h="407034">
                <a:moveTo>
                  <a:pt x="0" y="1828"/>
                </a:moveTo>
                <a:lnTo>
                  <a:pt x="1765" y="406869"/>
                </a:lnTo>
                <a:lnTo>
                  <a:pt x="421957" y="405041"/>
                </a:lnTo>
                <a:lnTo>
                  <a:pt x="420192" y="0"/>
                </a:lnTo>
                <a:lnTo>
                  <a:pt x="0" y="182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9" name="object 59"/>
          <p:cNvSpPr/>
          <p:nvPr/>
        </p:nvSpPr>
        <p:spPr>
          <a:xfrm>
            <a:off x="4088352" y="-2361701"/>
            <a:ext cx="578016" cy="563612"/>
          </a:xfrm>
          <a:custGeom>
            <a:avLst/>
            <a:gdLst/>
            <a:ahLst/>
            <a:cxnLst/>
            <a:rect l="l" t="t" r="r" b="b"/>
            <a:pathLst>
              <a:path w="407670" h="397509">
                <a:moveTo>
                  <a:pt x="0" y="1765"/>
                </a:moveTo>
                <a:lnTo>
                  <a:pt x="1727" y="397167"/>
                </a:lnTo>
                <a:lnTo>
                  <a:pt x="407047" y="395401"/>
                </a:lnTo>
                <a:lnTo>
                  <a:pt x="405333" y="0"/>
                </a:lnTo>
                <a:lnTo>
                  <a:pt x="0" y="176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0" name="object 60"/>
          <p:cNvSpPr/>
          <p:nvPr/>
        </p:nvSpPr>
        <p:spPr>
          <a:xfrm>
            <a:off x="4057631" y="-2380732"/>
            <a:ext cx="625736" cy="603226"/>
          </a:xfrm>
          <a:custGeom>
            <a:avLst/>
            <a:gdLst/>
            <a:ahLst/>
            <a:cxnLst/>
            <a:rect l="l" t="t" r="r" b="b"/>
            <a:pathLst>
              <a:path w="441325" h="425450">
                <a:moveTo>
                  <a:pt x="0" y="1917"/>
                </a:moveTo>
                <a:lnTo>
                  <a:pt x="1841" y="425348"/>
                </a:lnTo>
                <a:lnTo>
                  <a:pt x="441109" y="423430"/>
                </a:lnTo>
                <a:lnTo>
                  <a:pt x="439267" y="0"/>
                </a:lnTo>
                <a:lnTo>
                  <a:pt x="0" y="1917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1" name="object 61"/>
          <p:cNvSpPr/>
          <p:nvPr/>
        </p:nvSpPr>
        <p:spPr>
          <a:xfrm>
            <a:off x="4068689" y="-2373370"/>
            <a:ext cx="604128" cy="588822"/>
          </a:xfrm>
          <a:custGeom>
            <a:avLst/>
            <a:gdLst/>
            <a:ahLst/>
            <a:cxnLst/>
            <a:rect l="l" t="t" r="r" b="b"/>
            <a:pathLst>
              <a:path w="426085" h="415290">
                <a:moveTo>
                  <a:pt x="0" y="1854"/>
                </a:moveTo>
                <a:lnTo>
                  <a:pt x="1803" y="415201"/>
                </a:lnTo>
                <a:lnTo>
                  <a:pt x="425526" y="413346"/>
                </a:lnTo>
                <a:lnTo>
                  <a:pt x="423722" y="0"/>
                </a:lnTo>
                <a:lnTo>
                  <a:pt x="0" y="18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2" name="object 62"/>
          <p:cNvSpPr/>
          <p:nvPr/>
        </p:nvSpPr>
        <p:spPr>
          <a:xfrm>
            <a:off x="5034476" y="871434"/>
            <a:ext cx="1457651" cy="7203"/>
          </a:xfrm>
          <a:custGeom>
            <a:avLst/>
            <a:gdLst/>
            <a:ahLst/>
            <a:cxnLst/>
            <a:rect l="l" t="t" r="r" b="b"/>
            <a:pathLst>
              <a:path w="1028064" h="5080">
                <a:moveTo>
                  <a:pt x="0" y="4486"/>
                </a:moveTo>
                <a:lnTo>
                  <a:pt x="1027683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3" name="object 63"/>
          <p:cNvSpPr/>
          <p:nvPr/>
        </p:nvSpPr>
        <p:spPr>
          <a:xfrm>
            <a:off x="5032014" y="306492"/>
            <a:ext cx="1463953" cy="1453148"/>
          </a:xfrm>
          <a:custGeom>
            <a:avLst/>
            <a:gdLst/>
            <a:ahLst/>
            <a:cxnLst/>
            <a:rect l="l" t="t" r="r" b="b"/>
            <a:pathLst>
              <a:path w="1032510" h="1024889">
                <a:moveTo>
                  <a:pt x="0" y="4483"/>
                </a:moveTo>
                <a:lnTo>
                  <a:pt x="4445" y="1024280"/>
                </a:lnTo>
                <a:lnTo>
                  <a:pt x="1032141" y="1019797"/>
                </a:lnTo>
                <a:lnTo>
                  <a:pt x="1027684" y="0"/>
                </a:lnTo>
                <a:lnTo>
                  <a:pt x="0" y="448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4" name="object 64"/>
          <p:cNvSpPr/>
          <p:nvPr/>
        </p:nvSpPr>
        <p:spPr>
          <a:xfrm>
            <a:off x="5060184" y="849630"/>
            <a:ext cx="1406329" cy="6302"/>
          </a:xfrm>
          <a:custGeom>
            <a:avLst/>
            <a:gdLst/>
            <a:ahLst/>
            <a:cxnLst/>
            <a:rect l="l" t="t" r="r" b="b"/>
            <a:pathLst>
              <a:path w="991870" h="4444">
                <a:moveTo>
                  <a:pt x="0" y="4323"/>
                </a:moveTo>
                <a:lnTo>
                  <a:pt x="991349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5" name="object 65"/>
          <p:cNvSpPr/>
          <p:nvPr/>
        </p:nvSpPr>
        <p:spPr>
          <a:xfrm>
            <a:off x="5057891" y="324246"/>
            <a:ext cx="1412632" cy="1418034"/>
          </a:xfrm>
          <a:custGeom>
            <a:avLst/>
            <a:gdLst/>
            <a:ahLst/>
            <a:cxnLst/>
            <a:rect l="l" t="t" r="r" b="b"/>
            <a:pathLst>
              <a:path w="996314" h="1000125">
                <a:moveTo>
                  <a:pt x="0" y="4330"/>
                </a:moveTo>
                <a:lnTo>
                  <a:pt x="4343" y="999845"/>
                </a:lnTo>
                <a:lnTo>
                  <a:pt x="995692" y="995527"/>
                </a:lnTo>
                <a:lnTo>
                  <a:pt x="991349" y="0"/>
                </a:lnTo>
                <a:lnTo>
                  <a:pt x="0" y="433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6" name="object 66"/>
          <p:cNvSpPr/>
          <p:nvPr/>
        </p:nvSpPr>
        <p:spPr>
          <a:xfrm>
            <a:off x="4985546" y="917994"/>
            <a:ext cx="1523374" cy="7203"/>
          </a:xfrm>
          <a:custGeom>
            <a:avLst/>
            <a:gdLst/>
            <a:ahLst/>
            <a:cxnLst/>
            <a:rect l="l" t="t" r="r" b="b"/>
            <a:pathLst>
              <a:path w="1074420" h="5080">
                <a:moveTo>
                  <a:pt x="0" y="4688"/>
                </a:moveTo>
                <a:lnTo>
                  <a:pt x="1074343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7" name="object 67"/>
          <p:cNvSpPr/>
          <p:nvPr/>
        </p:nvSpPr>
        <p:spPr>
          <a:xfrm>
            <a:off x="4982747" y="276366"/>
            <a:ext cx="1530577" cy="1518872"/>
          </a:xfrm>
          <a:custGeom>
            <a:avLst/>
            <a:gdLst/>
            <a:ahLst/>
            <a:cxnLst/>
            <a:rect l="l" t="t" r="r" b="b"/>
            <a:pathLst>
              <a:path w="1079500" h="1071245">
                <a:moveTo>
                  <a:pt x="0" y="4686"/>
                </a:moveTo>
                <a:lnTo>
                  <a:pt x="4648" y="1070775"/>
                </a:lnTo>
                <a:lnTo>
                  <a:pt x="1078992" y="1066088"/>
                </a:lnTo>
                <a:lnTo>
                  <a:pt x="1074343" y="0"/>
                </a:lnTo>
                <a:lnTo>
                  <a:pt x="0" y="468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8" name="object 68"/>
          <p:cNvSpPr/>
          <p:nvPr/>
        </p:nvSpPr>
        <p:spPr>
          <a:xfrm>
            <a:off x="5012426" y="895196"/>
            <a:ext cx="1470254" cy="7203"/>
          </a:xfrm>
          <a:custGeom>
            <a:avLst/>
            <a:gdLst/>
            <a:ahLst/>
            <a:cxnLst/>
            <a:rect l="l" t="t" r="r" b="b"/>
            <a:pathLst>
              <a:path w="1036954" h="5080">
                <a:moveTo>
                  <a:pt x="0" y="4525"/>
                </a:moveTo>
                <a:lnTo>
                  <a:pt x="1036345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9" name="object 69"/>
          <p:cNvSpPr/>
          <p:nvPr/>
        </p:nvSpPr>
        <p:spPr>
          <a:xfrm>
            <a:off x="5009811" y="294949"/>
            <a:ext cx="1476556" cy="1482857"/>
          </a:xfrm>
          <a:custGeom>
            <a:avLst/>
            <a:gdLst/>
            <a:ahLst/>
            <a:cxnLst/>
            <a:rect l="l" t="t" r="r" b="b"/>
            <a:pathLst>
              <a:path w="1041400" h="1045844">
                <a:moveTo>
                  <a:pt x="0" y="4521"/>
                </a:moveTo>
                <a:lnTo>
                  <a:pt x="4546" y="1045222"/>
                </a:lnTo>
                <a:lnTo>
                  <a:pt x="1040891" y="1040701"/>
                </a:lnTo>
                <a:lnTo>
                  <a:pt x="1036345" y="0"/>
                </a:lnTo>
                <a:lnTo>
                  <a:pt x="0" y="452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0" name="object 70"/>
          <p:cNvSpPr/>
          <p:nvPr/>
        </p:nvSpPr>
        <p:spPr>
          <a:xfrm>
            <a:off x="4061984" y="453042"/>
            <a:ext cx="2227439" cy="9902"/>
          </a:xfrm>
          <a:custGeom>
            <a:avLst/>
            <a:gdLst/>
            <a:ahLst/>
            <a:cxnLst/>
            <a:rect l="l" t="t" r="r" b="b"/>
            <a:pathLst>
              <a:path w="1570989" h="6985">
                <a:moveTo>
                  <a:pt x="0" y="6854"/>
                </a:moveTo>
                <a:lnTo>
                  <a:pt x="157086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1" name="object 71"/>
          <p:cNvSpPr/>
          <p:nvPr/>
        </p:nvSpPr>
        <p:spPr>
          <a:xfrm>
            <a:off x="4057487" y="-577445"/>
            <a:ext cx="2236444" cy="2019462"/>
          </a:xfrm>
          <a:custGeom>
            <a:avLst/>
            <a:gdLst/>
            <a:ahLst/>
            <a:cxnLst/>
            <a:rect l="l" t="t" r="r" b="b"/>
            <a:pathLst>
              <a:path w="1577339" h="1424305">
                <a:moveTo>
                  <a:pt x="0" y="6858"/>
                </a:moveTo>
                <a:lnTo>
                  <a:pt x="6184" y="1424266"/>
                </a:lnTo>
                <a:lnTo>
                  <a:pt x="1577047" y="1417421"/>
                </a:lnTo>
                <a:lnTo>
                  <a:pt x="1570863" y="0"/>
                </a:lnTo>
                <a:lnTo>
                  <a:pt x="0" y="685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2" name="object 72"/>
          <p:cNvSpPr/>
          <p:nvPr/>
        </p:nvSpPr>
        <p:spPr>
          <a:xfrm>
            <a:off x="4101284" y="422739"/>
            <a:ext cx="2149110" cy="9902"/>
          </a:xfrm>
          <a:custGeom>
            <a:avLst/>
            <a:gdLst/>
            <a:ahLst/>
            <a:cxnLst/>
            <a:rect l="l" t="t" r="r" b="b"/>
            <a:pathLst>
              <a:path w="1515745" h="6985">
                <a:moveTo>
                  <a:pt x="0" y="6612"/>
                </a:moveTo>
                <a:lnTo>
                  <a:pt x="151533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3" name="object 73"/>
          <p:cNvSpPr/>
          <p:nvPr/>
        </p:nvSpPr>
        <p:spPr>
          <a:xfrm>
            <a:off x="4097029" y="-552738"/>
            <a:ext cx="2157213" cy="1971743"/>
          </a:xfrm>
          <a:custGeom>
            <a:avLst/>
            <a:gdLst/>
            <a:ahLst/>
            <a:cxnLst/>
            <a:rect l="l" t="t" r="r" b="b"/>
            <a:pathLst>
              <a:path w="1521460" h="1390650">
                <a:moveTo>
                  <a:pt x="0" y="6616"/>
                </a:moveTo>
                <a:lnTo>
                  <a:pt x="6032" y="1390294"/>
                </a:lnTo>
                <a:lnTo>
                  <a:pt x="1521371" y="1383677"/>
                </a:lnTo>
                <a:lnTo>
                  <a:pt x="1515338" y="0"/>
                </a:lnTo>
                <a:lnTo>
                  <a:pt x="0" y="661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4" name="object 74"/>
          <p:cNvSpPr/>
          <p:nvPr/>
        </p:nvSpPr>
        <p:spPr>
          <a:xfrm>
            <a:off x="3987181" y="517724"/>
            <a:ext cx="2329178" cy="10804"/>
          </a:xfrm>
          <a:custGeom>
            <a:avLst/>
            <a:gdLst/>
            <a:ahLst/>
            <a:cxnLst/>
            <a:rect l="l" t="t" r="r" b="b"/>
            <a:pathLst>
              <a:path w="1642745" h="7619">
                <a:moveTo>
                  <a:pt x="0" y="7164"/>
                </a:moveTo>
                <a:lnTo>
                  <a:pt x="1642160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5" name="object 75"/>
          <p:cNvSpPr/>
          <p:nvPr/>
        </p:nvSpPr>
        <p:spPr>
          <a:xfrm>
            <a:off x="3982218" y="-619292"/>
            <a:ext cx="2338181" cy="2111296"/>
          </a:xfrm>
          <a:custGeom>
            <a:avLst/>
            <a:gdLst/>
            <a:ahLst/>
            <a:cxnLst/>
            <a:rect l="l" t="t" r="r" b="b"/>
            <a:pathLst>
              <a:path w="1649095" h="1489075">
                <a:moveTo>
                  <a:pt x="0" y="7162"/>
                </a:moveTo>
                <a:lnTo>
                  <a:pt x="6464" y="1488909"/>
                </a:lnTo>
                <a:lnTo>
                  <a:pt x="1648625" y="1481747"/>
                </a:lnTo>
                <a:lnTo>
                  <a:pt x="1642160" y="0"/>
                </a:lnTo>
                <a:lnTo>
                  <a:pt x="0" y="71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6" name="object 76"/>
          <p:cNvSpPr/>
          <p:nvPr/>
        </p:nvSpPr>
        <p:spPr>
          <a:xfrm>
            <a:off x="4028255" y="486045"/>
            <a:ext cx="2246347" cy="9902"/>
          </a:xfrm>
          <a:custGeom>
            <a:avLst/>
            <a:gdLst/>
            <a:ahLst/>
            <a:cxnLst/>
            <a:rect l="l" t="t" r="r" b="b"/>
            <a:pathLst>
              <a:path w="1584325" h="6985">
                <a:moveTo>
                  <a:pt x="0" y="6915"/>
                </a:moveTo>
                <a:lnTo>
                  <a:pt x="1584121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7" name="object 77"/>
          <p:cNvSpPr/>
          <p:nvPr/>
        </p:nvSpPr>
        <p:spPr>
          <a:xfrm>
            <a:off x="4023546" y="-593468"/>
            <a:ext cx="2255350" cy="2060877"/>
          </a:xfrm>
          <a:custGeom>
            <a:avLst/>
            <a:gdLst/>
            <a:ahLst/>
            <a:cxnLst/>
            <a:rect l="l" t="t" r="r" b="b"/>
            <a:pathLst>
              <a:path w="1590675" h="1453514">
                <a:moveTo>
                  <a:pt x="0" y="6908"/>
                </a:moveTo>
                <a:lnTo>
                  <a:pt x="6311" y="1453387"/>
                </a:lnTo>
                <a:lnTo>
                  <a:pt x="1590433" y="1446479"/>
                </a:lnTo>
                <a:lnTo>
                  <a:pt x="1584121" y="0"/>
                </a:lnTo>
                <a:lnTo>
                  <a:pt x="0" y="690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8" name="object 78"/>
          <p:cNvSpPr/>
          <p:nvPr/>
        </p:nvSpPr>
        <p:spPr>
          <a:xfrm>
            <a:off x="5270909" y="-1633634"/>
            <a:ext cx="1100216" cy="5402"/>
          </a:xfrm>
          <a:custGeom>
            <a:avLst/>
            <a:gdLst/>
            <a:ahLst/>
            <a:cxnLst/>
            <a:rect l="l" t="t" r="r" b="b"/>
            <a:pathLst>
              <a:path w="775970" h="3809">
                <a:moveTo>
                  <a:pt x="0" y="3384"/>
                </a:moveTo>
                <a:lnTo>
                  <a:pt x="775738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9" name="object 79"/>
          <p:cNvSpPr/>
          <p:nvPr/>
        </p:nvSpPr>
        <p:spPr>
          <a:xfrm>
            <a:off x="5268713" y="-2136381"/>
            <a:ext cx="1109218" cy="1978946"/>
          </a:xfrm>
          <a:custGeom>
            <a:avLst/>
            <a:gdLst/>
            <a:ahLst/>
            <a:cxnLst/>
            <a:rect l="l" t="t" r="r" b="b"/>
            <a:pathLst>
              <a:path w="782320" h="1395730">
                <a:moveTo>
                  <a:pt x="0" y="3390"/>
                </a:moveTo>
                <a:lnTo>
                  <a:pt x="6070" y="1395171"/>
                </a:lnTo>
                <a:lnTo>
                  <a:pt x="781799" y="1391780"/>
                </a:lnTo>
                <a:lnTo>
                  <a:pt x="775728" y="0"/>
                </a:lnTo>
                <a:lnTo>
                  <a:pt x="0" y="339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0" name="object 80"/>
          <p:cNvSpPr/>
          <p:nvPr/>
        </p:nvSpPr>
        <p:spPr>
          <a:xfrm>
            <a:off x="5290265" y="-1663472"/>
            <a:ext cx="1061500" cy="5402"/>
          </a:xfrm>
          <a:custGeom>
            <a:avLst/>
            <a:gdLst/>
            <a:ahLst/>
            <a:cxnLst/>
            <a:rect l="l" t="t" r="r" b="b"/>
            <a:pathLst>
              <a:path w="748664" h="3809">
                <a:moveTo>
                  <a:pt x="0" y="3267"/>
                </a:moveTo>
                <a:lnTo>
                  <a:pt x="748296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1" name="object 81"/>
          <p:cNvSpPr/>
          <p:nvPr/>
        </p:nvSpPr>
        <p:spPr>
          <a:xfrm>
            <a:off x="5288304" y="-2112196"/>
            <a:ext cx="1069602" cy="1931226"/>
          </a:xfrm>
          <a:custGeom>
            <a:avLst/>
            <a:gdLst/>
            <a:ahLst/>
            <a:cxnLst/>
            <a:rect l="l" t="t" r="r" b="b"/>
            <a:pathLst>
              <a:path w="754379" h="1362075">
                <a:moveTo>
                  <a:pt x="0" y="3263"/>
                </a:moveTo>
                <a:lnTo>
                  <a:pt x="5930" y="1361935"/>
                </a:lnTo>
                <a:lnTo>
                  <a:pt x="754214" y="1358658"/>
                </a:lnTo>
                <a:lnTo>
                  <a:pt x="748296" y="0"/>
                </a:lnTo>
                <a:lnTo>
                  <a:pt x="0" y="326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2" name="object 82"/>
          <p:cNvSpPr/>
          <p:nvPr/>
        </p:nvSpPr>
        <p:spPr>
          <a:xfrm>
            <a:off x="5234107" y="-1570070"/>
            <a:ext cx="1150634" cy="5402"/>
          </a:xfrm>
          <a:custGeom>
            <a:avLst/>
            <a:gdLst/>
            <a:ahLst/>
            <a:cxnLst/>
            <a:rect l="l" t="t" r="r" b="b"/>
            <a:pathLst>
              <a:path w="811529" h="3809">
                <a:moveTo>
                  <a:pt x="0" y="3539"/>
                </a:moveTo>
                <a:lnTo>
                  <a:pt x="81094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3" name="object 83"/>
          <p:cNvSpPr/>
          <p:nvPr/>
        </p:nvSpPr>
        <p:spPr>
          <a:xfrm>
            <a:off x="5231458" y="-2177436"/>
            <a:ext cx="1159637" cy="2068079"/>
          </a:xfrm>
          <a:custGeom>
            <a:avLst/>
            <a:gdLst/>
            <a:ahLst/>
            <a:cxnLst/>
            <a:rect l="l" t="t" r="r" b="b"/>
            <a:pathLst>
              <a:path w="817879" h="1458595">
                <a:moveTo>
                  <a:pt x="0" y="3543"/>
                </a:moveTo>
                <a:lnTo>
                  <a:pt x="6350" y="1458493"/>
                </a:lnTo>
                <a:lnTo>
                  <a:pt x="817295" y="1454962"/>
                </a:lnTo>
                <a:lnTo>
                  <a:pt x="810945" y="0"/>
                </a:lnTo>
                <a:lnTo>
                  <a:pt x="0" y="35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4" name="object 84"/>
          <p:cNvSpPr/>
          <p:nvPr/>
        </p:nvSpPr>
        <p:spPr>
          <a:xfrm>
            <a:off x="5254335" y="-1601224"/>
            <a:ext cx="1109218" cy="5402"/>
          </a:xfrm>
          <a:custGeom>
            <a:avLst/>
            <a:gdLst/>
            <a:ahLst/>
            <a:cxnLst/>
            <a:rect l="l" t="t" r="r" b="b"/>
            <a:pathLst>
              <a:path w="782320" h="3809">
                <a:moveTo>
                  <a:pt x="0" y="3415"/>
                </a:moveTo>
                <a:lnTo>
                  <a:pt x="782256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5" name="object 85"/>
          <p:cNvSpPr/>
          <p:nvPr/>
        </p:nvSpPr>
        <p:spPr>
          <a:xfrm>
            <a:off x="5251930" y="-2152174"/>
            <a:ext cx="1118221" cy="2019462"/>
          </a:xfrm>
          <a:custGeom>
            <a:avLst/>
            <a:gdLst/>
            <a:ahLst/>
            <a:cxnLst/>
            <a:rect l="l" t="t" r="r" b="b"/>
            <a:pathLst>
              <a:path w="788670" h="1424305">
                <a:moveTo>
                  <a:pt x="0" y="3416"/>
                </a:moveTo>
                <a:lnTo>
                  <a:pt x="6197" y="1423758"/>
                </a:lnTo>
                <a:lnTo>
                  <a:pt x="788454" y="1420342"/>
                </a:lnTo>
                <a:lnTo>
                  <a:pt x="782256" y="0"/>
                </a:lnTo>
                <a:lnTo>
                  <a:pt x="0" y="341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6" name="object 86"/>
          <p:cNvSpPr/>
          <p:nvPr/>
        </p:nvSpPr>
        <p:spPr>
          <a:xfrm>
            <a:off x="4606407" y="-2383959"/>
            <a:ext cx="1204654" cy="1161438"/>
          </a:xfrm>
          <a:custGeom>
            <a:avLst/>
            <a:gdLst/>
            <a:ahLst/>
            <a:cxnLst/>
            <a:rect l="l" t="t" r="r" b="b"/>
            <a:pathLst>
              <a:path w="849629" h="819150">
                <a:moveTo>
                  <a:pt x="0" y="3695"/>
                </a:moveTo>
                <a:lnTo>
                  <a:pt x="3556" y="818997"/>
                </a:lnTo>
                <a:lnTo>
                  <a:pt x="849350" y="815301"/>
                </a:lnTo>
                <a:lnTo>
                  <a:pt x="845781" y="0"/>
                </a:lnTo>
                <a:lnTo>
                  <a:pt x="0" y="369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7" name="object 87"/>
          <p:cNvSpPr/>
          <p:nvPr/>
        </p:nvSpPr>
        <p:spPr>
          <a:xfrm>
            <a:off x="4627708" y="-2369731"/>
            <a:ext cx="1162338" cy="1133526"/>
          </a:xfrm>
          <a:custGeom>
            <a:avLst/>
            <a:gdLst/>
            <a:ahLst/>
            <a:cxnLst/>
            <a:rect l="l" t="t" r="r" b="b"/>
            <a:pathLst>
              <a:path w="819785" h="799465">
                <a:moveTo>
                  <a:pt x="0" y="3555"/>
                </a:moveTo>
                <a:lnTo>
                  <a:pt x="3467" y="799439"/>
                </a:lnTo>
                <a:lnTo>
                  <a:pt x="819340" y="795883"/>
                </a:lnTo>
                <a:lnTo>
                  <a:pt x="815873" y="0"/>
                </a:lnTo>
                <a:lnTo>
                  <a:pt x="0" y="355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8" name="object 88"/>
          <p:cNvSpPr/>
          <p:nvPr/>
        </p:nvSpPr>
        <p:spPr>
          <a:xfrm>
            <a:off x="4565873" y="-2408031"/>
            <a:ext cx="1259575" cy="1214558"/>
          </a:xfrm>
          <a:custGeom>
            <a:avLst/>
            <a:gdLst/>
            <a:ahLst/>
            <a:cxnLst/>
            <a:rect l="l" t="t" r="r" b="b"/>
            <a:pathLst>
              <a:path w="888364" h="856615">
                <a:moveTo>
                  <a:pt x="0" y="3860"/>
                </a:moveTo>
                <a:lnTo>
                  <a:pt x="3721" y="856170"/>
                </a:lnTo>
                <a:lnTo>
                  <a:pt x="887895" y="852309"/>
                </a:lnTo>
                <a:lnTo>
                  <a:pt x="884174" y="0"/>
                </a:lnTo>
                <a:lnTo>
                  <a:pt x="0" y="386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9" name="object 89"/>
          <p:cNvSpPr/>
          <p:nvPr/>
        </p:nvSpPr>
        <p:spPr>
          <a:xfrm>
            <a:off x="4346695" y="-2459765"/>
            <a:ext cx="1214558" cy="1185747"/>
          </a:xfrm>
          <a:custGeom>
            <a:avLst/>
            <a:gdLst/>
            <a:ahLst/>
            <a:cxnLst/>
            <a:rect l="l" t="t" r="r" b="b"/>
            <a:pathLst>
              <a:path w="856614" h="836294">
                <a:moveTo>
                  <a:pt x="0" y="3721"/>
                </a:moveTo>
                <a:lnTo>
                  <a:pt x="3632" y="835736"/>
                </a:lnTo>
                <a:lnTo>
                  <a:pt x="856538" y="832015"/>
                </a:lnTo>
                <a:lnTo>
                  <a:pt x="852906" y="0"/>
                </a:lnTo>
                <a:lnTo>
                  <a:pt x="0" y="372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0" name="object 90"/>
          <p:cNvSpPr/>
          <p:nvPr/>
        </p:nvSpPr>
        <p:spPr>
          <a:xfrm>
            <a:off x="632758" y="3426474"/>
            <a:ext cx="801301" cy="794998"/>
          </a:xfrm>
          <a:custGeom>
            <a:avLst/>
            <a:gdLst/>
            <a:ahLst/>
            <a:cxnLst/>
            <a:rect l="l" t="t" r="r" b="b"/>
            <a:pathLst>
              <a:path w="565150" h="560704">
                <a:moveTo>
                  <a:pt x="0" y="2451"/>
                </a:moveTo>
                <a:lnTo>
                  <a:pt x="2438" y="560603"/>
                </a:lnTo>
                <a:lnTo>
                  <a:pt x="564908" y="558152"/>
                </a:lnTo>
                <a:lnTo>
                  <a:pt x="562470" y="0"/>
                </a:lnTo>
                <a:lnTo>
                  <a:pt x="0" y="245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1" name="object 91"/>
          <p:cNvSpPr/>
          <p:nvPr/>
        </p:nvSpPr>
        <p:spPr>
          <a:xfrm>
            <a:off x="646934" y="3436215"/>
            <a:ext cx="773391" cy="776091"/>
          </a:xfrm>
          <a:custGeom>
            <a:avLst/>
            <a:gdLst/>
            <a:ahLst/>
            <a:cxnLst/>
            <a:rect l="l" t="t" r="r" b="b"/>
            <a:pathLst>
              <a:path w="545465" h="547370">
                <a:moveTo>
                  <a:pt x="0" y="2362"/>
                </a:moveTo>
                <a:lnTo>
                  <a:pt x="2374" y="547217"/>
                </a:lnTo>
                <a:lnTo>
                  <a:pt x="544944" y="544855"/>
                </a:lnTo>
                <a:lnTo>
                  <a:pt x="542569" y="0"/>
                </a:lnTo>
                <a:lnTo>
                  <a:pt x="0" y="23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2" name="object 92"/>
          <p:cNvSpPr/>
          <p:nvPr/>
        </p:nvSpPr>
        <p:spPr>
          <a:xfrm>
            <a:off x="605793" y="3409996"/>
            <a:ext cx="837316" cy="831013"/>
          </a:xfrm>
          <a:custGeom>
            <a:avLst/>
            <a:gdLst/>
            <a:ahLst/>
            <a:cxnLst/>
            <a:rect l="l" t="t" r="r" b="b"/>
            <a:pathLst>
              <a:path w="590550" h="586104">
                <a:moveTo>
                  <a:pt x="0" y="2565"/>
                </a:moveTo>
                <a:lnTo>
                  <a:pt x="2540" y="586054"/>
                </a:lnTo>
                <a:lnTo>
                  <a:pt x="590550" y="583488"/>
                </a:lnTo>
                <a:lnTo>
                  <a:pt x="587997" y="0"/>
                </a:lnTo>
                <a:lnTo>
                  <a:pt x="0" y="256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3" name="object 93"/>
          <p:cNvSpPr/>
          <p:nvPr/>
        </p:nvSpPr>
        <p:spPr>
          <a:xfrm>
            <a:off x="620609" y="3420172"/>
            <a:ext cx="808505" cy="811206"/>
          </a:xfrm>
          <a:custGeom>
            <a:avLst/>
            <a:gdLst/>
            <a:ahLst/>
            <a:cxnLst/>
            <a:rect l="l" t="t" r="r" b="b"/>
            <a:pathLst>
              <a:path w="570230" h="572135">
                <a:moveTo>
                  <a:pt x="0" y="2476"/>
                </a:moveTo>
                <a:lnTo>
                  <a:pt x="2489" y="572058"/>
                </a:lnTo>
                <a:lnTo>
                  <a:pt x="569683" y="569594"/>
                </a:lnTo>
                <a:lnTo>
                  <a:pt x="567194" y="0"/>
                </a:lnTo>
                <a:lnTo>
                  <a:pt x="0" y="247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4" name="object 94"/>
          <p:cNvSpPr/>
          <p:nvPr/>
        </p:nvSpPr>
        <p:spPr>
          <a:xfrm>
            <a:off x="99174" y="2942504"/>
            <a:ext cx="1224461" cy="1105617"/>
          </a:xfrm>
          <a:custGeom>
            <a:avLst/>
            <a:gdLst/>
            <a:ahLst/>
            <a:cxnLst/>
            <a:rect l="l" t="t" r="r" b="b"/>
            <a:pathLst>
              <a:path w="863600" h="779779">
                <a:moveTo>
                  <a:pt x="0" y="3746"/>
                </a:moveTo>
                <a:lnTo>
                  <a:pt x="3390" y="779576"/>
                </a:lnTo>
                <a:lnTo>
                  <a:pt x="863231" y="775830"/>
                </a:lnTo>
                <a:lnTo>
                  <a:pt x="859853" y="0"/>
                </a:lnTo>
                <a:lnTo>
                  <a:pt x="0" y="374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5" name="object 95"/>
          <p:cNvSpPr/>
          <p:nvPr/>
        </p:nvSpPr>
        <p:spPr>
          <a:xfrm>
            <a:off x="120823" y="2956028"/>
            <a:ext cx="1181244" cy="1079507"/>
          </a:xfrm>
          <a:custGeom>
            <a:avLst/>
            <a:gdLst/>
            <a:ahLst/>
            <a:cxnLst/>
            <a:rect l="l" t="t" r="r" b="b"/>
            <a:pathLst>
              <a:path w="833119" h="761364">
                <a:moveTo>
                  <a:pt x="0" y="3619"/>
                </a:moveTo>
                <a:lnTo>
                  <a:pt x="3302" y="760984"/>
                </a:lnTo>
                <a:lnTo>
                  <a:pt x="832751" y="757364"/>
                </a:lnTo>
                <a:lnTo>
                  <a:pt x="829449" y="0"/>
                </a:lnTo>
                <a:lnTo>
                  <a:pt x="0" y="361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6" name="object 96"/>
          <p:cNvSpPr/>
          <p:nvPr/>
        </p:nvSpPr>
        <p:spPr>
          <a:xfrm>
            <a:off x="57974" y="2919581"/>
            <a:ext cx="1280281" cy="1156036"/>
          </a:xfrm>
          <a:custGeom>
            <a:avLst/>
            <a:gdLst/>
            <a:ahLst/>
            <a:cxnLst/>
            <a:rect l="l" t="t" r="r" b="b"/>
            <a:pathLst>
              <a:path w="902969" h="815339">
                <a:moveTo>
                  <a:pt x="0" y="3924"/>
                </a:moveTo>
                <a:lnTo>
                  <a:pt x="3543" y="814971"/>
                </a:lnTo>
                <a:lnTo>
                  <a:pt x="902423" y="811047"/>
                </a:lnTo>
                <a:lnTo>
                  <a:pt x="898880" y="0"/>
                </a:lnTo>
                <a:lnTo>
                  <a:pt x="0" y="39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7" name="object 97"/>
          <p:cNvSpPr/>
          <p:nvPr/>
        </p:nvSpPr>
        <p:spPr>
          <a:xfrm>
            <a:off x="80601" y="2933735"/>
            <a:ext cx="1234367" cy="1128125"/>
          </a:xfrm>
          <a:custGeom>
            <a:avLst/>
            <a:gdLst/>
            <a:ahLst/>
            <a:cxnLst/>
            <a:rect l="l" t="t" r="r" b="b"/>
            <a:pathLst>
              <a:path w="870585" h="795654">
                <a:moveTo>
                  <a:pt x="0" y="3784"/>
                </a:moveTo>
                <a:lnTo>
                  <a:pt x="3454" y="795515"/>
                </a:lnTo>
                <a:lnTo>
                  <a:pt x="870559" y="791743"/>
                </a:lnTo>
                <a:lnTo>
                  <a:pt x="867105" y="0"/>
                </a:lnTo>
                <a:lnTo>
                  <a:pt x="0" y="378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8" name="object 98"/>
          <p:cNvSpPr/>
          <p:nvPr/>
        </p:nvSpPr>
        <p:spPr>
          <a:xfrm>
            <a:off x="762353" y="2088821"/>
            <a:ext cx="606829" cy="1083108"/>
          </a:xfrm>
          <a:custGeom>
            <a:avLst/>
            <a:gdLst/>
            <a:ahLst/>
            <a:cxnLst/>
            <a:rect l="l" t="t" r="r" b="b"/>
            <a:pathLst>
              <a:path w="427990" h="763904">
                <a:moveTo>
                  <a:pt x="0" y="1854"/>
                </a:moveTo>
                <a:lnTo>
                  <a:pt x="3327" y="763714"/>
                </a:lnTo>
                <a:lnTo>
                  <a:pt x="427863" y="761860"/>
                </a:lnTo>
                <a:lnTo>
                  <a:pt x="424535" y="0"/>
                </a:lnTo>
                <a:lnTo>
                  <a:pt x="0" y="18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9" name="object 99"/>
          <p:cNvSpPr/>
          <p:nvPr/>
        </p:nvSpPr>
        <p:spPr>
          <a:xfrm>
            <a:off x="773081" y="2102057"/>
            <a:ext cx="585221" cy="1057899"/>
          </a:xfrm>
          <a:custGeom>
            <a:avLst/>
            <a:gdLst/>
            <a:ahLst/>
            <a:cxnLst/>
            <a:rect l="l" t="t" r="r" b="b"/>
            <a:pathLst>
              <a:path w="412750" h="746125">
                <a:moveTo>
                  <a:pt x="0" y="1790"/>
                </a:moveTo>
                <a:lnTo>
                  <a:pt x="3238" y="745528"/>
                </a:lnTo>
                <a:lnTo>
                  <a:pt x="412750" y="743737"/>
                </a:lnTo>
                <a:lnTo>
                  <a:pt x="409511" y="0"/>
                </a:lnTo>
                <a:lnTo>
                  <a:pt x="0" y="179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0" name="object 100"/>
          <p:cNvSpPr/>
          <p:nvPr/>
        </p:nvSpPr>
        <p:spPr>
          <a:xfrm>
            <a:off x="741956" y="2066348"/>
            <a:ext cx="634741" cy="1132628"/>
          </a:xfrm>
          <a:custGeom>
            <a:avLst/>
            <a:gdLst/>
            <a:ahLst/>
            <a:cxnLst/>
            <a:rect l="l" t="t" r="r" b="b"/>
            <a:pathLst>
              <a:path w="447675" h="798829">
                <a:moveTo>
                  <a:pt x="0" y="1943"/>
                </a:moveTo>
                <a:lnTo>
                  <a:pt x="3479" y="798385"/>
                </a:lnTo>
                <a:lnTo>
                  <a:pt x="447281" y="796455"/>
                </a:lnTo>
                <a:lnTo>
                  <a:pt x="443814" y="0"/>
                </a:lnTo>
                <a:lnTo>
                  <a:pt x="0" y="19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1" name="object 101"/>
          <p:cNvSpPr/>
          <p:nvPr/>
        </p:nvSpPr>
        <p:spPr>
          <a:xfrm>
            <a:off x="753168" y="2080196"/>
            <a:ext cx="612231" cy="1105617"/>
          </a:xfrm>
          <a:custGeom>
            <a:avLst/>
            <a:gdLst/>
            <a:ahLst/>
            <a:cxnLst/>
            <a:rect l="l" t="t" r="r" b="b"/>
            <a:pathLst>
              <a:path w="431800" h="779779">
                <a:moveTo>
                  <a:pt x="0" y="1866"/>
                </a:moveTo>
                <a:lnTo>
                  <a:pt x="3390" y="779360"/>
                </a:lnTo>
                <a:lnTo>
                  <a:pt x="431495" y="777493"/>
                </a:lnTo>
                <a:lnTo>
                  <a:pt x="428104" y="0"/>
                </a:lnTo>
                <a:lnTo>
                  <a:pt x="0" y="186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2" name="object 102"/>
          <p:cNvSpPr/>
          <p:nvPr/>
        </p:nvSpPr>
        <p:spPr>
          <a:xfrm>
            <a:off x="399695" y="1953266"/>
            <a:ext cx="659950" cy="635638"/>
          </a:xfrm>
          <a:custGeom>
            <a:avLst/>
            <a:gdLst/>
            <a:ahLst/>
            <a:cxnLst/>
            <a:rect l="l" t="t" r="r" b="b"/>
            <a:pathLst>
              <a:path w="465455" h="448310">
                <a:moveTo>
                  <a:pt x="0" y="2019"/>
                </a:moveTo>
                <a:lnTo>
                  <a:pt x="1943" y="448221"/>
                </a:lnTo>
                <a:lnTo>
                  <a:pt x="464845" y="446201"/>
                </a:lnTo>
                <a:lnTo>
                  <a:pt x="462902" y="0"/>
                </a:lnTo>
                <a:lnTo>
                  <a:pt x="0" y="201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3" name="object 103"/>
          <p:cNvSpPr/>
          <p:nvPr/>
        </p:nvSpPr>
        <p:spPr>
          <a:xfrm>
            <a:off x="411361" y="1961064"/>
            <a:ext cx="636540" cy="620334"/>
          </a:xfrm>
          <a:custGeom>
            <a:avLst/>
            <a:gdLst/>
            <a:ahLst/>
            <a:cxnLst/>
            <a:rect l="l" t="t" r="r" b="b"/>
            <a:pathLst>
              <a:path w="448945" h="437514">
                <a:moveTo>
                  <a:pt x="0" y="1943"/>
                </a:moveTo>
                <a:lnTo>
                  <a:pt x="1905" y="437515"/>
                </a:lnTo>
                <a:lnTo>
                  <a:pt x="448424" y="435571"/>
                </a:lnTo>
                <a:lnTo>
                  <a:pt x="446519" y="0"/>
                </a:lnTo>
                <a:lnTo>
                  <a:pt x="0" y="19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4" name="object 104"/>
          <p:cNvSpPr/>
          <p:nvPr/>
        </p:nvSpPr>
        <p:spPr>
          <a:xfrm>
            <a:off x="377507" y="1940102"/>
            <a:ext cx="689658" cy="664450"/>
          </a:xfrm>
          <a:custGeom>
            <a:avLst/>
            <a:gdLst/>
            <a:ahLst/>
            <a:cxnLst/>
            <a:rect l="l" t="t" r="r" b="b"/>
            <a:pathLst>
              <a:path w="486409" h="468629">
                <a:moveTo>
                  <a:pt x="0" y="2108"/>
                </a:moveTo>
                <a:lnTo>
                  <a:pt x="2032" y="468566"/>
                </a:lnTo>
                <a:lnTo>
                  <a:pt x="485940" y="466458"/>
                </a:lnTo>
                <a:lnTo>
                  <a:pt x="483908" y="0"/>
                </a:lnTo>
                <a:lnTo>
                  <a:pt x="0" y="210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5" name="object 105"/>
          <p:cNvSpPr/>
          <p:nvPr/>
        </p:nvSpPr>
        <p:spPr>
          <a:xfrm>
            <a:off x="389700" y="1948239"/>
            <a:ext cx="665351" cy="649145"/>
          </a:xfrm>
          <a:custGeom>
            <a:avLst/>
            <a:gdLst/>
            <a:ahLst/>
            <a:cxnLst/>
            <a:rect l="l" t="t" r="r" b="b"/>
            <a:pathLst>
              <a:path w="469265" h="457835">
                <a:moveTo>
                  <a:pt x="0" y="2032"/>
                </a:moveTo>
                <a:lnTo>
                  <a:pt x="1981" y="457377"/>
                </a:lnTo>
                <a:lnTo>
                  <a:pt x="468769" y="455333"/>
                </a:lnTo>
                <a:lnTo>
                  <a:pt x="466788" y="0"/>
                </a:lnTo>
                <a:lnTo>
                  <a:pt x="0" y="203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6" name="object 106"/>
          <p:cNvSpPr/>
          <p:nvPr/>
        </p:nvSpPr>
        <p:spPr>
          <a:xfrm>
            <a:off x="1451639" y="4902073"/>
            <a:ext cx="1612506" cy="1600803"/>
          </a:xfrm>
          <a:custGeom>
            <a:avLst/>
            <a:gdLst/>
            <a:ahLst/>
            <a:cxnLst/>
            <a:rect l="l" t="t" r="r" b="b"/>
            <a:pathLst>
              <a:path w="1137285" h="1129029">
                <a:moveTo>
                  <a:pt x="0" y="4940"/>
                </a:moveTo>
                <a:lnTo>
                  <a:pt x="4902" y="1128420"/>
                </a:lnTo>
                <a:lnTo>
                  <a:pt x="1137081" y="1123480"/>
                </a:lnTo>
                <a:lnTo>
                  <a:pt x="1132179" y="0"/>
                </a:lnTo>
                <a:lnTo>
                  <a:pt x="0" y="494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7" name="object 107"/>
          <p:cNvSpPr/>
          <p:nvPr/>
        </p:nvSpPr>
        <p:spPr>
          <a:xfrm>
            <a:off x="1480166" y="4921667"/>
            <a:ext cx="1555786" cy="1562089"/>
          </a:xfrm>
          <a:custGeom>
            <a:avLst/>
            <a:gdLst/>
            <a:ahLst/>
            <a:cxnLst/>
            <a:rect l="l" t="t" r="r" b="b"/>
            <a:pathLst>
              <a:path w="1097280" h="1101725">
                <a:moveTo>
                  <a:pt x="0" y="4762"/>
                </a:moveTo>
                <a:lnTo>
                  <a:pt x="4787" y="1101483"/>
                </a:lnTo>
                <a:lnTo>
                  <a:pt x="1096911" y="1096721"/>
                </a:lnTo>
                <a:lnTo>
                  <a:pt x="1092123" y="0"/>
                </a:lnTo>
                <a:lnTo>
                  <a:pt x="0" y="47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8" name="object 108"/>
          <p:cNvSpPr/>
          <p:nvPr/>
        </p:nvSpPr>
        <p:spPr>
          <a:xfrm>
            <a:off x="1397362" y="4868887"/>
            <a:ext cx="1685435" cy="1672830"/>
          </a:xfrm>
          <a:custGeom>
            <a:avLst/>
            <a:gdLst/>
            <a:ahLst/>
            <a:cxnLst/>
            <a:rect l="l" t="t" r="r" b="b"/>
            <a:pathLst>
              <a:path w="1188720" h="1179829">
                <a:moveTo>
                  <a:pt x="0" y="5168"/>
                </a:moveTo>
                <a:lnTo>
                  <a:pt x="5130" y="1179652"/>
                </a:lnTo>
                <a:lnTo>
                  <a:pt x="1188694" y="1174483"/>
                </a:lnTo>
                <a:lnTo>
                  <a:pt x="1183576" y="0"/>
                </a:lnTo>
                <a:lnTo>
                  <a:pt x="0" y="516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9" name="object 109"/>
          <p:cNvSpPr/>
          <p:nvPr/>
        </p:nvSpPr>
        <p:spPr>
          <a:xfrm>
            <a:off x="1427185" y="4889379"/>
            <a:ext cx="1626013" cy="1633215"/>
          </a:xfrm>
          <a:custGeom>
            <a:avLst/>
            <a:gdLst/>
            <a:ahLst/>
            <a:cxnLst/>
            <a:rect l="l" t="t" r="r" b="b"/>
            <a:pathLst>
              <a:path w="1146810" h="1151889">
                <a:moveTo>
                  <a:pt x="0" y="4978"/>
                </a:moveTo>
                <a:lnTo>
                  <a:pt x="5003" y="1151483"/>
                </a:lnTo>
                <a:lnTo>
                  <a:pt x="1146695" y="1146505"/>
                </a:lnTo>
                <a:lnTo>
                  <a:pt x="1141704" y="0"/>
                </a:lnTo>
                <a:lnTo>
                  <a:pt x="0" y="497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0" name="object 110"/>
          <p:cNvSpPr/>
          <p:nvPr/>
        </p:nvSpPr>
        <p:spPr>
          <a:xfrm>
            <a:off x="879004" y="3936414"/>
            <a:ext cx="9902" cy="2214835"/>
          </a:xfrm>
          <a:custGeom>
            <a:avLst/>
            <a:gdLst/>
            <a:ahLst/>
            <a:cxnLst/>
            <a:rect l="l" t="t" r="r" b="b"/>
            <a:pathLst>
              <a:path w="6984" h="1562100">
                <a:moveTo>
                  <a:pt x="6815" y="1561645"/>
                </a:moveTo>
                <a:lnTo>
                  <a:pt x="0" y="0"/>
                </a:lnTo>
              </a:path>
            </a:pathLst>
          </a:custGeom>
          <a:ln w="3314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1" name="object 111"/>
          <p:cNvSpPr/>
          <p:nvPr/>
        </p:nvSpPr>
        <p:spPr>
          <a:xfrm>
            <a:off x="377608" y="3927890"/>
            <a:ext cx="2464229" cy="2225639"/>
          </a:xfrm>
          <a:custGeom>
            <a:avLst/>
            <a:gdLst/>
            <a:ahLst/>
            <a:cxnLst/>
            <a:rect l="l" t="t" r="r" b="b"/>
            <a:pathLst>
              <a:path w="1737995" h="1569720">
                <a:moveTo>
                  <a:pt x="0" y="7556"/>
                </a:moveTo>
                <a:lnTo>
                  <a:pt x="6819" y="1569199"/>
                </a:lnTo>
                <a:lnTo>
                  <a:pt x="1737588" y="1561655"/>
                </a:lnTo>
                <a:lnTo>
                  <a:pt x="1730768" y="0"/>
                </a:lnTo>
                <a:lnTo>
                  <a:pt x="0" y="7556"/>
                </a:lnTo>
                <a:close/>
              </a:path>
            </a:pathLst>
          </a:custGeom>
          <a:ln w="3314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2" name="object 112"/>
          <p:cNvSpPr/>
          <p:nvPr/>
        </p:nvSpPr>
        <p:spPr>
          <a:xfrm>
            <a:off x="808488" y="3963780"/>
            <a:ext cx="9902" cy="2161715"/>
          </a:xfrm>
          <a:custGeom>
            <a:avLst/>
            <a:gdLst/>
            <a:ahLst/>
            <a:cxnLst/>
            <a:rect l="l" t="t" r="r" b="b"/>
            <a:pathLst>
              <a:path w="6984" h="1524635">
                <a:moveTo>
                  <a:pt x="6649" y="1524457"/>
                </a:moveTo>
                <a:lnTo>
                  <a:pt x="0" y="0"/>
                </a:lnTo>
              </a:path>
            </a:pathLst>
          </a:custGeom>
          <a:ln w="3314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3" name="object 113"/>
          <p:cNvSpPr/>
          <p:nvPr/>
        </p:nvSpPr>
        <p:spPr>
          <a:xfrm>
            <a:off x="421178" y="3955133"/>
            <a:ext cx="2376897" cy="2172520"/>
          </a:xfrm>
          <a:custGeom>
            <a:avLst/>
            <a:gdLst/>
            <a:ahLst/>
            <a:cxnLst/>
            <a:rect l="l" t="t" r="r" b="b"/>
            <a:pathLst>
              <a:path w="1676400" h="1532254">
                <a:moveTo>
                  <a:pt x="0" y="7289"/>
                </a:moveTo>
                <a:lnTo>
                  <a:pt x="6654" y="1531759"/>
                </a:lnTo>
                <a:lnTo>
                  <a:pt x="1676222" y="1524469"/>
                </a:lnTo>
                <a:lnTo>
                  <a:pt x="1669580" y="0"/>
                </a:lnTo>
                <a:lnTo>
                  <a:pt x="0" y="7289"/>
                </a:lnTo>
                <a:close/>
              </a:path>
            </a:pathLst>
          </a:custGeom>
          <a:ln w="3314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4" name="object 114"/>
          <p:cNvSpPr/>
          <p:nvPr/>
        </p:nvSpPr>
        <p:spPr>
          <a:xfrm>
            <a:off x="925830" y="3890220"/>
            <a:ext cx="10804" cy="2314772"/>
          </a:xfrm>
          <a:custGeom>
            <a:avLst/>
            <a:gdLst/>
            <a:ahLst/>
            <a:cxnLst/>
            <a:rect l="l" t="t" r="r" b="b"/>
            <a:pathLst>
              <a:path w="7620" h="1632585">
                <a:moveTo>
                  <a:pt x="7125" y="1632524"/>
                </a:moveTo>
                <a:lnTo>
                  <a:pt x="0" y="0"/>
                </a:lnTo>
              </a:path>
            </a:pathLst>
          </a:custGeom>
          <a:ln w="3467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5" name="object 115"/>
          <p:cNvSpPr/>
          <p:nvPr/>
        </p:nvSpPr>
        <p:spPr>
          <a:xfrm>
            <a:off x="294671" y="3881775"/>
            <a:ext cx="2575869" cy="2326475"/>
          </a:xfrm>
          <a:custGeom>
            <a:avLst/>
            <a:gdLst/>
            <a:ahLst/>
            <a:cxnLst/>
            <a:rect l="l" t="t" r="r" b="b"/>
            <a:pathLst>
              <a:path w="1816735" h="1640839">
                <a:moveTo>
                  <a:pt x="0" y="7899"/>
                </a:moveTo>
                <a:lnTo>
                  <a:pt x="7124" y="1640433"/>
                </a:lnTo>
                <a:lnTo>
                  <a:pt x="1816455" y="1632534"/>
                </a:lnTo>
                <a:lnTo>
                  <a:pt x="1809330" y="0"/>
                </a:lnTo>
                <a:lnTo>
                  <a:pt x="0" y="7899"/>
                </a:lnTo>
                <a:close/>
              </a:path>
            </a:pathLst>
          </a:custGeom>
          <a:ln w="346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6" name="object 116"/>
          <p:cNvSpPr/>
          <p:nvPr/>
        </p:nvSpPr>
        <p:spPr>
          <a:xfrm>
            <a:off x="340221" y="3910244"/>
            <a:ext cx="2484936" cy="2270656"/>
          </a:xfrm>
          <a:custGeom>
            <a:avLst/>
            <a:gdLst/>
            <a:ahLst/>
            <a:cxnLst/>
            <a:rect l="l" t="t" r="r" b="b"/>
            <a:pathLst>
              <a:path w="1752600" h="1601470">
                <a:moveTo>
                  <a:pt x="0" y="7619"/>
                </a:moveTo>
                <a:lnTo>
                  <a:pt x="6959" y="1601279"/>
                </a:lnTo>
                <a:lnTo>
                  <a:pt x="1752307" y="1593659"/>
                </a:lnTo>
                <a:lnTo>
                  <a:pt x="1745361" y="0"/>
                </a:lnTo>
                <a:lnTo>
                  <a:pt x="0" y="7619"/>
                </a:lnTo>
                <a:close/>
              </a:path>
            </a:pathLst>
          </a:custGeom>
          <a:ln w="346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7" name="object 117"/>
          <p:cNvSpPr/>
          <p:nvPr/>
        </p:nvSpPr>
        <p:spPr>
          <a:xfrm>
            <a:off x="1712495" y="2209574"/>
            <a:ext cx="1221759" cy="2179720"/>
          </a:xfrm>
          <a:custGeom>
            <a:avLst/>
            <a:gdLst/>
            <a:ahLst/>
            <a:cxnLst/>
            <a:rect l="l" t="t" r="r" b="b"/>
            <a:pathLst>
              <a:path w="861694" h="1537335">
                <a:moveTo>
                  <a:pt x="0" y="3733"/>
                </a:moveTo>
                <a:lnTo>
                  <a:pt x="6692" y="1537258"/>
                </a:lnTo>
                <a:lnTo>
                  <a:pt x="861225" y="1533537"/>
                </a:lnTo>
                <a:lnTo>
                  <a:pt x="854544" y="0"/>
                </a:lnTo>
                <a:lnTo>
                  <a:pt x="0" y="373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8" name="object 118"/>
          <p:cNvSpPr/>
          <p:nvPr/>
        </p:nvSpPr>
        <p:spPr>
          <a:xfrm>
            <a:off x="1734093" y="2236225"/>
            <a:ext cx="1178543" cy="2128403"/>
          </a:xfrm>
          <a:custGeom>
            <a:avLst/>
            <a:gdLst/>
            <a:ahLst/>
            <a:cxnLst/>
            <a:rect l="l" t="t" r="r" b="b"/>
            <a:pathLst>
              <a:path w="831214" h="1501139">
                <a:moveTo>
                  <a:pt x="0" y="3594"/>
                </a:moveTo>
                <a:lnTo>
                  <a:pt x="6527" y="1500632"/>
                </a:lnTo>
                <a:lnTo>
                  <a:pt x="830821" y="1497025"/>
                </a:lnTo>
                <a:lnTo>
                  <a:pt x="824293" y="0"/>
                </a:lnTo>
                <a:lnTo>
                  <a:pt x="0" y="359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9" name="object 119"/>
          <p:cNvSpPr/>
          <p:nvPr/>
        </p:nvSpPr>
        <p:spPr>
          <a:xfrm>
            <a:off x="1671437" y="2164342"/>
            <a:ext cx="1276681" cy="2278759"/>
          </a:xfrm>
          <a:custGeom>
            <a:avLst/>
            <a:gdLst/>
            <a:ahLst/>
            <a:cxnLst/>
            <a:rect l="l" t="t" r="r" b="b"/>
            <a:pathLst>
              <a:path w="900430" h="1607185">
                <a:moveTo>
                  <a:pt x="0" y="3898"/>
                </a:moveTo>
                <a:lnTo>
                  <a:pt x="6997" y="1607032"/>
                </a:lnTo>
                <a:lnTo>
                  <a:pt x="900315" y="1603133"/>
                </a:lnTo>
                <a:lnTo>
                  <a:pt x="893330" y="0"/>
                </a:lnTo>
                <a:lnTo>
                  <a:pt x="0" y="389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0" name="object 120"/>
          <p:cNvSpPr/>
          <p:nvPr/>
        </p:nvSpPr>
        <p:spPr>
          <a:xfrm>
            <a:off x="1694009" y="2192198"/>
            <a:ext cx="1231664" cy="2224737"/>
          </a:xfrm>
          <a:custGeom>
            <a:avLst/>
            <a:gdLst/>
            <a:ahLst/>
            <a:cxnLst/>
            <a:rect l="l" t="t" r="r" b="b"/>
            <a:pathLst>
              <a:path w="868680" h="1569085">
                <a:moveTo>
                  <a:pt x="0" y="3759"/>
                </a:moveTo>
                <a:lnTo>
                  <a:pt x="6819" y="1568742"/>
                </a:lnTo>
                <a:lnTo>
                  <a:pt x="868540" y="1564982"/>
                </a:lnTo>
                <a:lnTo>
                  <a:pt x="861707" y="0"/>
                </a:lnTo>
                <a:lnTo>
                  <a:pt x="0" y="375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1" name="object 121"/>
          <p:cNvSpPr/>
          <p:nvPr/>
        </p:nvSpPr>
        <p:spPr>
          <a:xfrm>
            <a:off x="982513" y="1936715"/>
            <a:ext cx="1327100" cy="1279384"/>
          </a:xfrm>
          <a:custGeom>
            <a:avLst/>
            <a:gdLst/>
            <a:ahLst/>
            <a:cxnLst/>
            <a:rect l="l" t="t" r="r" b="b"/>
            <a:pathLst>
              <a:path w="935989" h="902335">
                <a:moveTo>
                  <a:pt x="0" y="4063"/>
                </a:moveTo>
                <a:lnTo>
                  <a:pt x="3924" y="902220"/>
                </a:lnTo>
                <a:lnTo>
                  <a:pt x="935672" y="898144"/>
                </a:lnTo>
                <a:lnTo>
                  <a:pt x="931748" y="0"/>
                </a:lnTo>
                <a:lnTo>
                  <a:pt x="0" y="406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2" name="object 122"/>
          <p:cNvSpPr/>
          <p:nvPr/>
        </p:nvSpPr>
        <p:spPr>
          <a:xfrm>
            <a:off x="1005997" y="1952382"/>
            <a:ext cx="1280281" cy="1248771"/>
          </a:xfrm>
          <a:custGeom>
            <a:avLst/>
            <a:gdLst/>
            <a:ahLst/>
            <a:cxnLst/>
            <a:rect l="l" t="t" r="r" b="b"/>
            <a:pathLst>
              <a:path w="902969" h="880745">
                <a:moveTo>
                  <a:pt x="0" y="3924"/>
                </a:moveTo>
                <a:lnTo>
                  <a:pt x="3822" y="880681"/>
                </a:lnTo>
                <a:lnTo>
                  <a:pt x="902601" y="876757"/>
                </a:lnTo>
                <a:lnTo>
                  <a:pt x="898779" y="0"/>
                </a:lnTo>
                <a:lnTo>
                  <a:pt x="0" y="39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3" name="object 123"/>
          <p:cNvSpPr/>
          <p:nvPr/>
        </p:nvSpPr>
        <p:spPr>
          <a:xfrm>
            <a:off x="937846" y="1910177"/>
            <a:ext cx="1387424" cy="1337903"/>
          </a:xfrm>
          <a:custGeom>
            <a:avLst/>
            <a:gdLst/>
            <a:ahLst/>
            <a:cxnLst/>
            <a:rect l="l" t="t" r="r" b="b"/>
            <a:pathLst>
              <a:path w="978535" h="943610">
                <a:moveTo>
                  <a:pt x="0" y="4254"/>
                </a:moveTo>
                <a:lnTo>
                  <a:pt x="4102" y="943178"/>
                </a:lnTo>
                <a:lnTo>
                  <a:pt x="978141" y="938923"/>
                </a:lnTo>
                <a:lnTo>
                  <a:pt x="974039" y="0"/>
                </a:lnTo>
                <a:lnTo>
                  <a:pt x="0" y="42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4" name="object 124"/>
          <p:cNvSpPr/>
          <p:nvPr/>
        </p:nvSpPr>
        <p:spPr>
          <a:xfrm>
            <a:off x="962394" y="1926563"/>
            <a:ext cx="1337903" cy="1305491"/>
          </a:xfrm>
          <a:custGeom>
            <a:avLst/>
            <a:gdLst/>
            <a:ahLst/>
            <a:cxnLst/>
            <a:rect l="l" t="t" r="r" b="b"/>
            <a:pathLst>
              <a:path w="943610" h="920750">
                <a:moveTo>
                  <a:pt x="0" y="4102"/>
                </a:moveTo>
                <a:lnTo>
                  <a:pt x="4000" y="920648"/>
                </a:lnTo>
                <a:lnTo>
                  <a:pt x="943571" y="916546"/>
                </a:lnTo>
                <a:lnTo>
                  <a:pt x="939571" y="0"/>
                </a:lnTo>
                <a:lnTo>
                  <a:pt x="0" y="410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0" y="130942"/>
            <a:ext cx="1991342" cy="1020563"/>
          </a:xfrm>
          <a:prstGeom prst="rect">
            <a:avLst/>
          </a:prstGeom>
        </p:spPr>
      </p:pic>
      <p:sp>
        <p:nvSpPr>
          <p:cNvPr id="125" name="object 125"/>
          <p:cNvSpPr txBox="1"/>
          <p:nvPr/>
        </p:nvSpPr>
        <p:spPr>
          <a:xfrm>
            <a:off x="2640692" y="871912"/>
            <a:ext cx="4634230" cy="9367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800" b="1" spc="40" dirty="0">
                <a:solidFill>
                  <a:srgbClr val="996600"/>
                </a:solidFill>
                <a:latin typeface="Arial"/>
                <a:cs typeface="Arial"/>
              </a:rPr>
              <a:t>COMMENT </a:t>
            </a:r>
            <a:r>
              <a:rPr sz="1800" b="1" spc="-45" dirty="0">
                <a:solidFill>
                  <a:srgbClr val="996600"/>
                </a:solidFill>
                <a:latin typeface="Arial"/>
                <a:cs typeface="Arial"/>
              </a:rPr>
              <a:t>FAIRE </a:t>
            </a:r>
            <a:r>
              <a:rPr sz="1800" b="1" spc="15" dirty="0">
                <a:solidFill>
                  <a:srgbClr val="996600"/>
                </a:solidFill>
                <a:latin typeface="Arial"/>
                <a:cs typeface="Arial"/>
              </a:rPr>
              <a:t>OU </a:t>
            </a:r>
            <a:r>
              <a:rPr sz="1800" b="1" spc="-35" dirty="0">
                <a:solidFill>
                  <a:srgbClr val="996600"/>
                </a:solidFill>
                <a:latin typeface="Arial"/>
                <a:cs typeface="Arial"/>
              </a:rPr>
              <a:t>REFAIRE </a:t>
            </a:r>
            <a:r>
              <a:rPr sz="1800" b="1" spc="-10" dirty="0">
                <a:solidFill>
                  <a:srgbClr val="996600"/>
                </a:solidFill>
                <a:latin typeface="Arial"/>
                <a:cs typeface="Arial"/>
              </a:rPr>
              <a:t>SOCIÉTÉ</a:t>
            </a:r>
            <a:r>
              <a:rPr sz="1800" b="1" spc="-26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996600"/>
                </a:solidFill>
                <a:latin typeface="Arial"/>
                <a:cs typeface="Arial"/>
              </a:rPr>
              <a:t>?</a:t>
            </a:r>
            <a:endParaRPr sz="1800" dirty="0">
              <a:solidFill>
                <a:srgbClr val="996600"/>
              </a:solidFill>
              <a:latin typeface="Arial"/>
              <a:cs typeface="Arial"/>
            </a:endParaRPr>
          </a:p>
          <a:p>
            <a:pPr marL="633095" marR="259715" indent="-366395">
              <a:lnSpc>
                <a:spcPct val="109000"/>
              </a:lnSpc>
              <a:spcBef>
                <a:spcPts val="10"/>
              </a:spcBef>
            </a:pPr>
            <a:r>
              <a:rPr sz="1850" spc="-50" dirty="0">
                <a:latin typeface="Arial"/>
                <a:cs typeface="Arial"/>
              </a:rPr>
              <a:t>LES </a:t>
            </a:r>
            <a:r>
              <a:rPr sz="1850" spc="-60" dirty="0">
                <a:latin typeface="Arial"/>
                <a:cs typeface="Arial"/>
              </a:rPr>
              <a:t>DÉFIS </a:t>
            </a:r>
            <a:r>
              <a:rPr sz="1850" spc="-20" dirty="0">
                <a:latin typeface="Arial"/>
                <a:cs typeface="Arial"/>
              </a:rPr>
              <a:t>DU </a:t>
            </a:r>
            <a:r>
              <a:rPr sz="1850" spc="-35" dirty="0">
                <a:latin typeface="Arial"/>
                <a:cs typeface="Arial"/>
              </a:rPr>
              <a:t>MODÈLE </a:t>
            </a:r>
            <a:r>
              <a:rPr sz="1850" spc="-30" dirty="0">
                <a:latin typeface="Arial"/>
                <a:cs typeface="Arial"/>
              </a:rPr>
              <a:t>MUTUALISTE  DANS </a:t>
            </a:r>
            <a:r>
              <a:rPr sz="1850" spc="-35" dirty="0">
                <a:latin typeface="Arial"/>
                <a:cs typeface="Arial"/>
              </a:rPr>
              <a:t>UNE </a:t>
            </a:r>
            <a:r>
              <a:rPr sz="1850" spc="-55" dirty="0">
                <a:latin typeface="Arial"/>
                <a:cs typeface="Arial"/>
              </a:rPr>
              <a:t>SOCIÉTÉ EN</a:t>
            </a:r>
            <a:r>
              <a:rPr sz="1850" spc="90" dirty="0">
                <a:latin typeface="Arial"/>
                <a:cs typeface="Arial"/>
              </a:rPr>
              <a:t> </a:t>
            </a:r>
            <a:r>
              <a:rPr sz="1850" spc="-50" dirty="0">
                <a:latin typeface="Arial"/>
                <a:cs typeface="Arial"/>
              </a:rPr>
              <a:t>CRISE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1306" y="2023654"/>
            <a:ext cx="58138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Intervenants: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rgbClr val="996600"/>
                </a:solidFill>
              </a:rPr>
              <a:t>Laurent Berger, </a:t>
            </a:r>
            <a:r>
              <a:rPr lang="fr-FR" dirty="0"/>
              <a:t>Secrétaire général de la CFDT</a:t>
            </a:r>
          </a:p>
          <a:p>
            <a:endParaRPr lang="fr-FR" dirty="0"/>
          </a:p>
          <a:p>
            <a:r>
              <a:rPr lang="fr-FR" dirty="0">
                <a:solidFill>
                  <a:srgbClr val="996600"/>
                </a:solidFill>
              </a:rPr>
              <a:t>Thierry Beaudet, </a:t>
            </a:r>
            <a:r>
              <a:rPr lang="fr-FR" dirty="0"/>
              <a:t>Président de la mutualité Française</a:t>
            </a:r>
          </a:p>
          <a:p>
            <a:endParaRPr lang="fr-FR" dirty="0"/>
          </a:p>
          <a:p>
            <a:r>
              <a:rPr lang="fr-FR" dirty="0">
                <a:solidFill>
                  <a:srgbClr val="996600"/>
                </a:solidFill>
              </a:rPr>
              <a:t>Vincent Grimault</a:t>
            </a:r>
            <a:r>
              <a:rPr lang="fr-FR" dirty="0"/>
              <a:t>, Animateur, journaliste à alternatives Économiques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021507" y="-2087513"/>
            <a:ext cx="0" cy="154858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8915"/>
                </a:lnTo>
              </a:path>
            </a:pathLst>
          </a:custGeom>
          <a:ln w="1422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2" name="object 22"/>
          <p:cNvSpPr/>
          <p:nvPr/>
        </p:nvSpPr>
        <p:spPr>
          <a:xfrm>
            <a:off x="4087540" y="4511418"/>
            <a:ext cx="3251127" cy="3225917"/>
          </a:xfrm>
          <a:custGeom>
            <a:avLst/>
            <a:gdLst/>
            <a:ahLst/>
            <a:cxnLst/>
            <a:rect l="l" t="t" r="r" b="b"/>
            <a:pathLst>
              <a:path w="2292985" h="2275204">
                <a:moveTo>
                  <a:pt x="0" y="9956"/>
                </a:moveTo>
                <a:lnTo>
                  <a:pt x="9880" y="2275141"/>
                </a:lnTo>
                <a:lnTo>
                  <a:pt x="2292591" y="2265172"/>
                </a:lnTo>
                <a:lnTo>
                  <a:pt x="2282710" y="0"/>
                </a:lnTo>
                <a:lnTo>
                  <a:pt x="0" y="9956"/>
                </a:lnTo>
                <a:close/>
              </a:path>
            </a:pathLst>
          </a:custGeom>
          <a:ln w="4749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3" name="object 23"/>
          <p:cNvSpPr/>
          <p:nvPr/>
        </p:nvSpPr>
        <p:spPr>
          <a:xfrm>
            <a:off x="4145038" y="4550888"/>
            <a:ext cx="3135882" cy="3149388"/>
          </a:xfrm>
          <a:custGeom>
            <a:avLst/>
            <a:gdLst/>
            <a:ahLst/>
            <a:cxnLst/>
            <a:rect l="l" t="t" r="r" b="b"/>
            <a:pathLst>
              <a:path w="2211704" h="2221229">
                <a:moveTo>
                  <a:pt x="0" y="9613"/>
                </a:moveTo>
                <a:lnTo>
                  <a:pt x="9652" y="2220861"/>
                </a:lnTo>
                <a:lnTo>
                  <a:pt x="2211628" y="2211260"/>
                </a:lnTo>
                <a:lnTo>
                  <a:pt x="2201989" y="0"/>
                </a:lnTo>
                <a:lnTo>
                  <a:pt x="0" y="9613"/>
                </a:lnTo>
                <a:close/>
              </a:path>
            </a:pathLst>
          </a:custGeom>
          <a:ln w="4749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4" name="object 24"/>
          <p:cNvSpPr/>
          <p:nvPr/>
        </p:nvSpPr>
        <p:spPr>
          <a:xfrm>
            <a:off x="4047842" y="4458790"/>
            <a:ext cx="3398782" cy="3372672"/>
          </a:xfrm>
          <a:custGeom>
            <a:avLst/>
            <a:gdLst/>
            <a:ahLst/>
            <a:cxnLst/>
            <a:rect l="l" t="t" r="r" b="b"/>
            <a:pathLst>
              <a:path w="2397125" h="2378709">
                <a:moveTo>
                  <a:pt x="0" y="10414"/>
                </a:moveTo>
                <a:lnTo>
                  <a:pt x="10337" y="2378417"/>
                </a:lnTo>
                <a:lnTo>
                  <a:pt x="2396655" y="2368003"/>
                </a:lnTo>
                <a:lnTo>
                  <a:pt x="2386317" y="0"/>
                </a:lnTo>
                <a:lnTo>
                  <a:pt x="0" y="10414"/>
                </a:lnTo>
                <a:close/>
              </a:path>
            </a:pathLst>
          </a:custGeom>
          <a:ln w="496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5" name="object 25"/>
          <p:cNvSpPr/>
          <p:nvPr/>
        </p:nvSpPr>
        <p:spPr>
          <a:xfrm>
            <a:off x="4038219" y="4485794"/>
            <a:ext cx="3278134" cy="3292541"/>
          </a:xfrm>
          <a:custGeom>
            <a:avLst/>
            <a:gdLst/>
            <a:ahLst/>
            <a:cxnLst/>
            <a:rect l="l" t="t" r="r" b="b"/>
            <a:pathLst>
              <a:path w="2312035" h="2322195">
                <a:moveTo>
                  <a:pt x="0" y="10045"/>
                </a:moveTo>
                <a:lnTo>
                  <a:pt x="10083" y="2321661"/>
                </a:lnTo>
                <a:lnTo>
                  <a:pt x="2312022" y="2311615"/>
                </a:lnTo>
                <a:lnTo>
                  <a:pt x="2301938" y="0"/>
                </a:lnTo>
                <a:lnTo>
                  <a:pt x="0" y="10045"/>
                </a:lnTo>
                <a:close/>
              </a:path>
            </a:pathLst>
          </a:custGeom>
          <a:ln w="496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6" name="object 26"/>
          <p:cNvSpPr/>
          <p:nvPr/>
        </p:nvSpPr>
        <p:spPr>
          <a:xfrm>
            <a:off x="1922947" y="2548049"/>
            <a:ext cx="4967172" cy="4486391"/>
          </a:xfrm>
          <a:custGeom>
            <a:avLst/>
            <a:gdLst/>
            <a:ahLst/>
            <a:cxnLst/>
            <a:rect l="l" t="t" r="r" b="b"/>
            <a:pathLst>
              <a:path w="3503295" h="3164204">
                <a:moveTo>
                  <a:pt x="0" y="15227"/>
                </a:moveTo>
                <a:lnTo>
                  <a:pt x="13741" y="3163595"/>
                </a:lnTo>
                <a:lnTo>
                  <a:pt x="3502926" y="3148368"/>
                </a:lnTo>
                <a:lnTo>
                  <a:pt x="3489198" y="0"/>
                </a:lnTo>
                <a:lnTo>
                  <a:pt x="0" y="15227"/>
                </a:lnTo>
                <a:close/>
              </a:path>
            </a:pathLst>
          </a:custGeom>
          <a:ln w="548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7" name="object 27"/>
          <p:cNvSpPr/>
          <p:nvPr/>
        </p:nvSpPr>
        <p:spPr>
          <a:xfrm>
            <a:off x="2010747" y="2602950"/>
            <a:ext cx="4791606" cy="4379250"/>
          </a:xfrm>
          <a:custGeom>
            <a:avLst/>
            <a:gdLst/>
            <a:ahLst/>
            <a:cxnLst/>
            <a:rect l="l" t="t" r="r" b="b"/>
            <a:pathLst>
              <a:path w="3379470" h="3088640">
                <a:moveTo>
                  <a:pt x="0" y="14681"/>
                </a:moveTo>
                <a:lnTo>
                  <a:pt x="13411" y="3088106"/>
                </a:lnTo>
                <a:lnTo>
                  <a:pt x="3379279" y="3073425"/>
                </a:lnTo>
                <a:lnTo>
                  <a:pt x="3365868" y="0"/>
                </a:lnTo>
                <a:lnTo>
                  <a:pt x="0" y="14681"/>
                </a:lnTo>
                <a:close/>
              </a:path>
            </a:pathLst>
          </a:custGeom>
          <a:ln w="548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8" name="object 28"/>
          <p:cNvSpPr/>
          <p:nvPr/>
        </p:nvSpPr>
        <p:spPr>
          <a:xfrm>
            <a:off x="1755758" y="2455062"/>
            <a:ext cx="5192258" cy="4689867"/>
          </a:xfrm>
          <a:custGeom>
            <a:avLst/>
            <a:gdLst/>
            <a:ahLst/>
            <a:cxnLst/>
            <a:rect l="l" t="t" r="r" b="b"/>
            <a:pathLst>
              <a:path w="3662045" h="3307715">
                <a:moveTo>
                  <a:pt x="0" y="15913"/>
                </a:moveTo>
                <a:lnTo>
                  <a:pt x="14363" y="3307181"/>
                </a:lnTo>
                <a:lnTo>
                  <a:pt x="3661930" y="3291268"/>
                </a:lnTo>
                <a:lnTo>
                  <a:pt x="3647566" y="0"/>
                </a:lnTo>
                <a:lnTo>
                  <a:pt x="0" y="15913"/>
                </a:lnTo>
                <a:close/>
              </a:path>
            </a:pathLst>
          </a:custGeom>
          <a:ln w="572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29" name="object 29"/>
          <p:cNvSpPr/>
          <p:nvPr/>
        </p:nvSpPr>
        <p:spPr>
          <a:xfrm>
            <a:off x="1847551" y="2512429"/>
            <a:ext cx="5009488" cy="4577325"/>
          </a:xfrm>
          <a:custGeom>
            <a:avLst/>
            <a:gdLst/>
            <a:ahLst/>
            <a:cxnLst/>
            <a:rect l="l" t="t" r="r" b="b"/>
            <a:pathLst>
              <a:path w="3533140" h="3228340">
                <a:moveTo>
                  <a:pt x="0" y="15354"/>
                </a:moveTo>
                <a:lnTo>
                  <a:pt x="14020" y="3228289"/>
                </a:lnTo>
                <a:lnTo>
                  <a:pt x="3532670" y="3212934"/>
                </a:lnTo>
                <a:lnTo>
                  <a:pt x="3518649" y="0"/>
                </a:lnTo>
                <a:lnTo>
                  <a:pt x="0" y="15354"/>
                </a:lnTo>
                <a:close/>
              </a:path>
            </a:pathLst>
          </a:custGeom>
          <a:ln w="572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0" name="object 30"/>
          <p:cNvSpPr/>
          <p:nvPr/>
        </p:nvSpPr>
        <p:spPr>
          <a:xfrm>
            <a:off x="4630927" y="3120592"/>
            <a:ext cx="2443518" cy="10804"/>
          </a:xfrm>
          <a:custGeom>
            <a:avLst/>
            <a:gdLst/>
            <a:ahLst/>
            <a:cxnLst/>
            <a:rect l="l" t="t" r="r" b="b"/>
            <a:pathLst>
              <a:path w="1723389" h="7620">
                <a:moveTo>
                  <a:pt x="0" y="7522"/>
                </a:moveTo>
                <a:lnTo>
                  <a:pt x="1723059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1" name="object 31"/>
          <p:cNvSpPr/>
          <p:nvPr/>
        </p:nvSpPr>
        <p:spPr>
          <a:xfrm>
            <a:off x="4613322" y="-914673"/>
            <a:ext cx="2462428" cy="4394555"/>
          </a:xfrm>
          <a:custGeom>
            <a:avLst/>
            <a:gdLst/>
            <a:ahLst/>
            <a:cxnLst/>
            <a:rect l="l" t="t" r="r" b="b"/>
            <a:pathLst>
              <a:path w="1736725" h="3099435">
                <a:moveTo>
                  <a:pt x="0" y="7518"/>
                </a:moveTo>
                <a:lnTo>
                  <a:pt x="13487" y="3098939"/>
                </a:lnTo>
                <a:lnTo>
                  <a:pt x="1736547" y="3091421"/>
                </a:lnTo>
                <a:lnTo>
                  <a:pt x="1723059" y="0"/>
                </a:lnTo>
                <a:lnTo>
                  <a:pt x="0" y="7518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2" name="object 32"/>
          <p:cNvSpPr/>
          <p:nvPr/>
        </p:nvSpPr>
        <p:spPr>
          <a:xfrm>
            <a:off x="4673929" y="3054352"/>
            <a:ext cx="2357088" cy="10804"/>
          </a:xfrm>
          <a:custGeom>
            <a:avLst/>
            <a:gdLst/>
            <a:ahLst/>
            <a:cxnLst/>
            <a:rect l="l" t="t" r="r" b="b"/>
            <a:pathLst>
              <a:path w="1662429" h="7620">
                <a:moveTo>
                  <a:pt x="0" y="7257"/>
                </a:moveTo>
                <a:lnTo>
                  <a:pt x="1662100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3" name="object 33"/>
          <p:cNvSpPr/>
          <p:nvPr/>
        </p:nvSpPr>
        <p:spPr>
          <a:xfrm>
            <a:off x="4656844" y="-860981"/>
            <a:ext cx="2375994" cy="4289216"/>
          </a:xfrm>
          <a:custGeom>
            <a:avLst/>
            <a:gdLst/>
            <a:ahLst/>
            <a:cxnLst/>
            <a:rect l="l" t="t" r="r" b="b"/>
            <a:pathLst>
              <a:path w="1675764" h="3025140">
                <a:moveTo>
                  <a:pt x="0" y="7251"/>
                </a:moveTo>
                <a:lnTo>
                  <a:pt x="13157" y="3025127"/>
                </a:lnTo>
                <a:lnTo>
                  <a:pt x="1675269" y="3017875"/>
                </a:lnTo>
                <a:lnTo>
                  <a:pt x="1662099" y="0"/>
                </a:lnTo>
                <a:lnTo>
                  <a:pt x="0" y="7251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4" name="object 34"/>
          <p:cNvSpPr/>
          <p:nvPr/>
        </p:nvSpPr>
        <p:spPr>
          <a:xfrm>
            <a:off x="4549158" y="3261827"/>
            <a:ext cx="2554263" cy="11704"/>
          </a:xfrm>
          <a:custGeom>
            <a:avLst/>
            <a:gdLst/>
            <a:ahLst/>
            <a:cxnLst/>
            <a:rect l="l" t="t" r="r" b="b"/>
            <a:pathLst>
              <a:path w="1801495" h="8254">
                <a:moveTo>
                  <a:pt x="0" y="7863"/>
                </a:moveTo>
                <a:lnTo>
                  <a:pt x="1801279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5" name="object 35"/>
          <p:cNvSpPr/>
          <p:nvPr/>
        </p:nvSpPr>
        <p:spPr>
          <a:xfrm>
            <a:off x="4530543" y="-1005881"/>
            <a:ext cx="2574069" cy="4593531"/>
          </a:xfrm>
          <a:custGeom>
            <a:avLst/>
            <a:gdLst/>
            <a:ahLst/>
            <a:cxnLst/>
            <a:rect l="l" t="t" r="r" b="b"/>
            <a:pathLst>
              <a:path w="1815464" h="3239770">
                <a:moveTo>
                  <a:pt x="0" y="7861"/>
                </a:moveTo>
                <a:lnTo>
                  <a:pt x="14097" y="3239604"/>
                </a:lnTo>
                <a:lnTo>
                  <a:pt x="1815363" y="3231743"/>
                </a:lnTo>
                <a:lnTo>
                  <a:pt x="1801266" y="0"/>
                </a:lnTo>
                <a:lnTo>
                  <a:pt x="0" y="7861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6" name="object 36"/>
          <p:cNvSpPr/>
          <p:nvPr/>
        </p:nvSpPr>
        <p:spPr>
          <a:xfrm>
            <a:off x="4594107" y="3192574"/>
            <a:ext cx="2464229" cy="10804"/>
          </a:xfrm>
          <a:custGeom>
            <a:avLst/>
            <a:gdLst/>
            <a:ahLst/>
            <a:cxnLst/>
            <a:rect l="l" t="t" r="r" b="b"/>
            <a:pathLst>
              <a:path w="1737995" h="7620">
                <a:moveTo>
                  <a:pt x="0" y="7583"/>
                </a:moveTo>
                <a:lnTo>
                  <a:pt x="1737550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7" name="object 37"/>
          <p:cNvSpPr/>
          <p:nvPr/>
        </p:nvSpPr>
        <p:spPr>
          <a:xfrm>
            <a:off x="4576047" y="-949751"/>
            <a:ext cx="2483136" cy="4484589"/>
          </a:xfrm>
          <a:custGeom>
            <a:avLst/>
            <a:gdLst/>
            <a:ahLst/>
            <a:cxnLst/>
            <a:rect l="l" t="t" r="r" b="b"/>
            <a:pathLst>
              <a:path w="1751329" h="3162935">
                <a:moveTo>
                  <a:pt x="0" y="7581"/>
                </a:moveTo>
                <a:lnTo>
                  <a:pt x="13766" y="3162439"/>
                </a:lnTo>
                <a:lnTo>
                  <a:pt x="1751317" y="3154857"/>
                </a:lnTo>
                <a:lnTo>
                  <a:pt x="1737550" y="0"/>
                </a:lnTo>
                <a:lnTo>
                  <a:pt x="0" y="7581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8" name="object 38"/>
          <p:cNvSpPr/>
          <p:nvPr/>
        </p:nvSpPr>
        <p:spPr>
          <a:xfrm>
            <a:off x="3148688" y="-1464321"/>
            <a:ext cx="2603781" cy="1498165"/>
          </a:xfrm>
          <a:custGeom>
            <a:avLst/>
            <a:gdLst/>
            <a:ahLst/>
            <a:cxnLst/>
            <a:rect l="l" t="t" r="r" b="b"/>
            <a:pathLst>
              <a:path w="1836420" h="1056639">
                <a:moveTo>
                  <a:pt x="0" y="1056527"/>
                </a:moveTo>
                <a:lnTo>
                  <a:pt x="1835996" y="1048516"/>
                </a:lnTo>
                <a:lnTo>
                  <a:pt x="1831421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39" name="object 39"/>
          <p:cNvSpPr/>
          <p:nvPr/>
        </p:nvSpPr>
        <p:spPr>
          <a:xfrm>
            <a:off x="3142203" y="-1464567"/>
            <a:ext cx="2674908" cy="2579472"/>
          </a:xfrm>
          <a:custGeom>
            <a:avLst/>
            <a:gdLst/>
            <a:ahLst/>
            <a:cxnLst/>
            <a:rect l="l" t="t" r="r" b="b"/>
            <a:pathLst>
              <a:path w="1886585" h="1819275">
                <a:moveTo>
                  <a:pt x="0" y="8191"/>
                </a:moveTo>
                <a:lnTo>
                  <a:pt x="7899" y="1819147"/>
                </a:lnTo>
                <a:lnTo>
                  <a:pt x="1886572" y="1810943"/>
                </a:lnTo>
                <a:lnTo>
                  <a:pt x="1878660" y="0"/>
                </a:lnTo>
                <a:lnTo>
                  <a:pt x="0" y="8191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0" name="object 40"/>
          <p:cNvSpPr/>
          <p:nvPr/>
        </p:nvSpPr>
        <p:spPr>
          <a:xfrm>
            <a:off x="3195702" y="-1432609"/>
            <a:ext cx="2479533" cy="1427938"/>
          </a:xfrm>
          <a:custGeom>
            <a:avLst/>
            <a:gdLst/>
            <a:ahLst/>
            <a:cxnLst/>
            <a:rect l="l" t="t" r="r" b="b"/>
            <a:pathLst>
              <a:path w="1748789" h="1007110">
                <a:moveTo>
                  <a:pt x="0" y="1006539"/>
                </a:moveTo>
                <a:lnTo>
                  <a:pt x="1748617" y="998908"/>
                </a:lnTo>
                <a:lnTo>
                  <a:pt x="1744262" y="0"/>
                </a:lnTo>
              </a:path>
            </a:pathLst>
          </a:custGeom>
          <a:ln w="421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1" name="object 41"/>
          <p:cNvSpPr/>
          <p:nvPr/>
        </p:nvSpPr>
        <p:spPr>
          <a:xfrm>
            <a:off x="3189525" y="-1433018"/>
            <a:ext cx="2581274" cy="2518248"/>
          </a:xfrm>
          <a:custGeom>
            <a:avLst/>
            <a:gdLst/>
            <a:ahLst/>
            <a:cxnLst/>
            <a:rect l="l" t="t" r="r" b="b"/>
            <a:pathLst>
              <a:path w="1820545" h="1776095">
                <a:moveTo>
                  <a:pt x="0" y="7912"/>
                </a:moveTo>
                <a:lnTo>
                  <a:pt x="7708" y="1775739"/>
                </a:lnTo>
                <a:lnTo>
                  <a:pt x="1819935" y="1767827"/>
                </a:lnTo>
                <a:lnTo>
                  <a:pt x="1812213" y="0"/>
                </a:lnTo>
                <a:lnTo>
                  <a:pt x="0" y="7912"/>
                </a:lnTo>
                <a:close/>
              </a:path>
            </a:pathLst>
          </a:custGeom>
          <a:ln w="421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2" name="object 42"/>
          <p:cNvSpPr/>
          <p:nvPr/>
        </p:nvSpPr>
        <p:spPr>
          <a:xfrm>
            <a:off x="3059237" y="-1517889"/>
            <a:ext cx="2744234" cy="1635016"/>
          </a:xfrm>
          <a:custGeom>
            <a:avLst/>
            <a:gdLst/>
            <a:ahLst/>
            <a:cxnLst/>
            <a:rect l="l" t="t" r="r" b="b"/>
            <a:pathLst>
              <a:path w="1935479" h="1153160">
                <a:moveTo>
                  <a:pt x="0" y="1152971"/>
                </a:moveTo>
                <a:lnTo>
                  <a:pt x="1935317" y="1144526"/>
                </a:lnTo>
                <a:lnTo>
                  <a:pt x="1930324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3" name="object 43"/>
          <p:cNvSpPr/>
          <p:nvPr/>
        </p:nvSpPr>
        <p:spPr>
          <a:xfrm>
            <a:off x="3052150" y="-1518066"/>
            <a:ext cx="2796454" cy="2696518"/>
          </a:xfrm>
          <a:custGeom>
            <a:avLst/>
            <a:gdLst/>
            <a:ahLst/>
            <a:cxnLst/>
            <a:rect l="l" t="t" r="r" b="b"/>
            <a:pathLst>
              <a:path w="1972310" h="1901825">
                <a:moveTo>
                  <a:pt x="0" y="8572"/>
                </a:moveTo>
                <a:lnTo>
                  <a:pt x="8255" y="1901723"/>
                </a:lnTo>
                <a:lnTo>
                  <a:pt x="1972195" y="1893150"/>
                </a:lnTo>
                <a:lnTo>
                  <a:pt x="1963940" y="0"/>
                </a:lnTo>
                <a:lnTo>
                  <a:pt x="0" y="8572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4" name="object 44"/>
          <p:cNvSpPr/>
          <p:nvPr/>
        </p:nvSpPr>
        <p:spPr>
          <a:xfrm>
            <a:off x="3108377" y="-1484745"/>
            <a:ext cx="2614584" cy="1561187"/>
          </a:xfrm>
          <a:custGeom>
            <a:avLst/>
            <a:gdLst/>
            <a:ahLst/>
            <a:cxnLst/>
            <a:rect l="l" t="t" r="r" b="b"/>
            <a:pathLst>
              <a:path w="1844039" h="1101089">
                <a:moveTo>
                  <a:pt x="0" y="1100723"/>
                </a:moveTo>
                <a:lnTo>
                  <a:pt x="1843994" y="1092677"/>
                </a:lnTo>
                <a:lnTo>
                  <a:pt x="1839225" y="0"/>
                </a:lnTo>
              </a:path>
            </a:pathLst>
          </a:custGeom>
          <a:ln w="4406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5" name="object 45"/>
          <p:cNvSpPr/>
          <p:nvPr/>
        </p:nvSpPr>
        <p:spPr>
          <a:xfrm>
            <a:off x="3101616" y="-1485058"/>
            <a:ext cx="2698317" cy="2632591"/>
          </a:xfrm>
          <a:custGeom>
            <a:avLst/>
            <a:gdLst/>
            <a:ahLst/>
            <a:cxnLst/>
            <a:rect l="l" t="t" r="r" b="b"/>
            <a:pathLst>
              <a:path w="1903095" h="1856739">
                <a:moveTo>
                  <a:pt x="0" y="8267"/>
                </a:moveTo>
                <a:lnTo>
                  <a:pt x="8064" y="1856333"/>
                </a:lnTo>
                <a:lnTo>
                  <a:pt x="1902536" y="1848065"/>
                </a:lnTo>
                <a:lnTo>
                  <a:pt x="1894484" y="0"/>
                </a:lnTo>
                <a:lnTo>
                  <a:pt x="0" y="8267"/>
                </a:lnTo>
                <a:close/>
              </a:path>
            </a:pathLst>
          </a:custGeom>
          <a:ln w="4406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6" name="object 46"/>
          <p:cNvSpPr/>
          <p:nvPr/>
        </p:nvSpPr>
        <p:spPr>
          <a:xfrm>
            <a:off x="4289198" y="-1032151"/>
            <a:ext cx="727474" cy="722072"/>
          </a:xfrm>
          <a:custGeom>
            <a:avLst/>
            <a:gdLst/>
            <a:ahLst/>
            <a:cxnLst/>
            <a:rect l="l" t="t" r="r" b="b"/>
            <a:pathLst>
              <a:path w="513079" h="509269">
                <a:moveTo>
                  <a:pt x="0" y="2222"/>
                </a:moveTo>
                <a:lnTo>
                  <a:pt x="2209" y="508863"/>
                </a:lnTo>
                <a:lnTo>
                  <a:pt x="512775" y="506628"/>
                </a:lnTo>
                <a:lnTo>
                  <a:pt x="510565" y="0"/>
                </a:lnTo>
                <a:lnTo>
                  <a:pt x="0" y="222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7" name="object 47"/>
          <p:cNvSpPr/>
          <p:nvPr/>
        </p:nvSpPr>
        <p:spPr>
          <a:xfrm>
            <a:off x="4302056" y="-1023329"/>
            <a:ext cx="701364" cy="704967"/>
          </a:xfrm>
          <a:custGeom>
            <a:avLst/>
            <a:gdLst/>
            <a:ahLst/>
            <a:cxnLst/>
            <a:rect l="l" t="t" r="r" b="b"/>
            <a:pathLst>
              <a:path w="494664" h="497205">
                <a:moveTo>
                  <a:pt x="0" y="2146"/>
                </a:moveTo>
                <a:lnTo>
                  <a:pt x="2159" y="496722"/>
                </a:lnTo>
                <a:lnTo>
                  <a:pt x="494665" y="494576"/>
                </a:lnTo>
                <a:lnTo>
                  <a:pt x="492506" y="0"/>
                </a:lnTo>
                <a:lnTo>
                  <a:pt x="0" y="214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8" name="object 48"/>
          <p:cNvSpPr/>
          <p:nvPr/>
        </p:nvSpPr>
        <p:spPr>
          <a:xfrm>
            <a:off x="4264728" y="-1047116"/>
            <a:ext cx="760787" cy="754484"/>
          </a:xfrm>
          <a:custGeom>
            <a:avLst/>
            <a:gdLst/>
            <a:ahLst/>
            <a:cxnLst/>
            <a:rect l="l" t="t" r="r" b="b"/>
            <a:pathLst>
              <a:path w="536575" h="532130">
                <a:moveTo>
                  <a:pt x="0" y="2324"/>
                </a:moveTo>
                <a:lnTo>
                  <a:pt x="2311" y="531964"/>
                </a:lnTo>
                <a:lnTo>
                  <a:pt x="536041" y="529628"/>
                </a:lnTo>
                <a:lnTo>
                  <a:pt x="533730" y="0"/>
                </a:lnTo>
                <a:lnTo>
                  <a:pt x="0" y="23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49" name="object 49"/>
          <p:cNvSpPr/>
          <p:nvPr/>
        </p:nvSpPr>
        <p:spPr>
          <a:xfrm>
            <a:off x="4278179" y="-1037895"/>
            <a:ext cx="733777" cy="736479"/>
          </a:xfrm>
          <a:custGeom>
            <a:avLst/>
            <a:gdLst/>
            <a:ahLst/>
            <a:cxnLst/>
            <a:rect l="l" t="t" r="r" b="b"/>
            <a:pathLst>
              <a:path w="517525" h="519430">
                <a:moveTo>
                  <a:pt x="0" y="2247"/>
                </a:moveTo>
                <a:lnTo>
                  <a:pt x="2260" y="519277"/>
                </a:lnTo>
                <a:lnTo>
                  <a:pt x="517118" y="517029"/>
                </a:lnTo>
                <a:lnTo>
                  <a:pt x="514858" y="0"/>
                </a:lnTo>
                <a:lnTo>
                  <a:pt x="0" y="2247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0" name="object 50"/>
          <p:cNvSpPr/>
          <p:nvPr/>
        </p:nvSpPr>
        <p:spPr>
          <a:xfrm>
            <a:off x="3805068" y="-1471282"/>
            <a:ext cx="1111019" cy="1003878"/>
          </a:xfrm>
          <a:custGeom>
            <a:avLst/>
            <a:gdLst/>
            <a:ahLst/>
            <a:cxnLst/>
            <a:rect l="l" t="t" r="r" b="b"/>
            <a:pathLst>
              <a:path w="783589" h="708025">
                <a:moveTo>
                  <a:pt x="0" y="3403"/>
                </a:moveTo>
                <a:lnTo>
                  <a:pt x="3073" y="707580"/>
                </a:lnTo>
                <a:lnTo>
                  <a:pt x="783475" y="704176"/>
                </a:lnTo>
                <a:lnTo>
                  <a:pt x="780402" y="0"/>
                </a:lnTo>
                <a:lnTo>
                  <a:pt x="0" y="340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1" name="object 51"/>
          <p:cNvSpPr/>
          <p:nvPr/>
        </p:nvSpPr>
        <p:spPr>
          <a:xfrm>
            <a:off x="3824696" y="-1459019"/>
            <a:ext cx="1072304" cy="979571"/>
          </a:xfrm>
          <a:custGeom>
            <a:avLst/>
            <a:gdLst/>
            <a:ahLst/>
            <a:cxnLst/>
            <a:rect l="l" t="t" r="r" b="b"/>
            <a:pathLst>
              <a:path w="756285" h="690880">
                <a:moveTo>
                  <a:pt x="0" y="3289"/>
                </a:moveTo>
                <a:lnTo>
                  <a:pt x="2997" y="690702"/>
                </a:lnTo>
                <a:lnTo>
                  <a:pt x="755827" y="687425"/>
                </a:lnTo>
                <a:lnTo>
                  <a:pt x="752830" y="0"/>
                </a:lnTo>
                <a:lnTo>
                  <a:pt x="0" y="328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2" name="object 52"/>
          <p:cNvSpPr/>
          <p:nvPr/>
        </p:nvSpPr>
        <p:spPr>
          <a:xfrm>
            <a:off x="3767669" y="-1492082"/>
            <a:ext cx="1161438" cy="1048895"/>
          </a:xfrm>
          <a:custGeom>
            <a:avLst/>
            <a:gdLst/>
            <a:ahLst/>
            <a:cxnLst/>
            <a:rect l="l" t="t" r="r" b="b"/>
            <a:pathLst>
              <a:path w="819150" h="739775">
                <a:moveTo>
                  <a:pt x="0" y="3555"/>
                </a:moveTo>
                <a:lnTo>
                  <a:pt x="3213" y="739698"/>
                </a:lnTo>
                <a:lnTo>
                  <a:pt x="819048" y="736130"/>
                </a:lnTo>
                <a:lnTo>
                  <a:pt x="815835" y="0"/>
                </a:lnTo>
                <a:lnTo>
                  <a:pt x="0" y="355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3" name="object 53"/>
          <p:cNvSpPr/>
          <p:nvPr/>
        </p:nvSpPr>
        <p:spPr>
          <a:xfrm>
            <a:off x="3788197" y="-1479259"/>
            <a:ext cx="1120921" cy="1024585"/>
          </a:xfrm>
          <a:custGeom>
            <a:avLst/>
            <a:gdLst/>
            <a:ahLst/>
            <a:cxnLst/>
            <a:rect l="l" t="t" r="r" b="b"/>
            <a:pathLst>
              <a:path w="790575" h="722630">
                <a:moveTo>
                  <a:pt x="0" y="3428"/>
                </a:moveTo>
                <a:lnTo>
                  <a:pt x="3136" y="722045"/>
                </a:lnTo>
                <a:lnTo>
                  <a:pt x="790130" y="718616"/>
                </a:lnTo>
                <a:lnTo>
                  <a:pt x="786993" y="0"/>
                </a:lnTo>
                <a:lnTo>
                  <a:pt x="0" y="342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4" name="object 54"/>
          <p:cNvSpPr/>
          <p:nvPr/>
        </p:nvSpPr>
        <p:spPr>
          <a:xfrm>
            <a:off x="4406799" y="-2245775"/>
            <a:ext cx="551008" cy="983171"/>
          </a:xfrm>
          <a:custGeom>
            <a:avLst/>
            <a:gdLst/>
            <a:ahLst/>
            <a:cxnLst/>
            <a:rect l="l" t="t" r="r" b="b"/>
            <a:pathLst>
              <a:path w="388620" h="693419">
                <a:moveTo>
                  <a:pt x="0" y="1676"/>
                </a:moveTo>
                <a:lnTo>
                  <a:pt x="3009" y="693115"/>
                </a:lnTo>
                <a:lnTo>
                  <a:pt x="388404" y="691438"/>
                </a:lnTo>
                <a:lnTo>
                  <a:pt x="385381" y="0"/>
                </a:lnTo>
                <a:lnTo>
                  <a:pt x="0" y="167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5" name="object 55"/>
          <p:cNvSpPr/>
          <p:nvPr/>
        </p:nvSpPr>
        <p:spPr>
          <a:xfrm>
            <a:off x="4416541" y="-2233781"/>
            <a:ext cx="532102" cy="959763"/>
          </a:xfrm>
          <a:custGeom>
            <a:avLst/>
            <a:gdLst/>
            <a:ahLst/>
            <a:cxnLst/>
            <a:rect l="l" t="t" r="r" b="b"/>
            <a:pathLst>
              <a:path w="375285" h="676910">
                <a:moveTo>
                  <a:pt x="0" y="1625"/>
                </a:moveTo>
                <a:lnTo>
                  <a:pt x="2946" y="676617"/>
                </a:lnTo>
                <a:lnTo>
                  <a:pt x="374700" y="674992"/>
                </a:lnTo>
                <a:lnTo>
                  <a:pt x="371754" y="0"/>
                </a:lnTo>
                <a:lnTo>
                  <a:pt x="0" y="162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6" name="object 56"/>
          <p:cNvSpPr/>
          <p:nvPr/>
        </p:nvSpPr>
        <p:spPr>
          <a:xfrm>
            <a:off x="4388288" y="-2266174"/>
            <a:ext cx="576217" cy="1028187"/>
          </a:xfrm>
          <a:custGeom>
            <a:avLst/>
            <a:gdLst/>
            <a:ahLst/>
            <a:cxnLst/>
            <a:rect l="l" t="t" r="r" b="b"/>
            <a:pathLst>
              <a:path w="406400" h="725169">
                <a:moveTo>
                  <a:pt x="0" y="1752"/>
                </a:moveTo>
                <a:lnTo>
                  <a:pt x="3149" y="724573"/>
                </a:lnTo>
                <a:lnTo>
                  <a:pt x="406031" y="722820"/>
                </a:lnTo>
                <a:lnTo>
                  <a:pt x="402882" y="0"/>
                </a:lnTo>
                <a:lnTo>
                  <a:pt x="0" y="175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7" name="object 57"/>
          <p:cNvSpPr/>
          <p:nvPr/>
        </p:nvSpPr>
        <p:spPr>
          <a:xfrm>
            <a:off x="4398465" y="-2253642"/>
            <a:ext cx="555509" cy="1002978"/>
          </a:xfrm>
          <a:custGeom>
            <a:avLst/>
            <a:gdLst/>
            <a:ahLst/>
            <a:cxnLst/>
            <a:rect l="l" t="t" r="r" b="b"/>
            <a:pathLst>
              <a:path w="391795" h="707390">
                <a:moveTo>
                  <a:pt x="0" y="1701"/>
                </a:moveTo>
                <a:lnTo>
                  <a:pt x="3073" y="707326"/>
                </a:lnTo>
                <a:lnTo>
                  <a:pt x="391706" y="705637"/>
                </a:lnTo>
                <a:lnTo>
                  <a:pt x="388632" y="0"/>
                </a:lnTo>
                <a:lnTo>
                  <a:pt x="0" y="170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8" name="object 58"/>
          <p:cNvSpPr/>
          <p:nvPr/>
        </p:nvSpPr>
        <p:spPr>
          <a:xfrm>
            <a:off x="4077762" y="-2368778"/>
            <a:ext cx="598726" cy="577116"/>
          </a:xfrm>
          <a:custGeom>
            <a:avLst/>
            <a:gdLst/>
            <a:ahLst/>
            <a:cxnLst/>
            <a:rect l="l" t="t" r="r" b="b"/>
            <a:pathLst>
              <a:path w="422275" h="407034">
                <a:moveTo>
                  <a:pt x="0" y="1828"/>
                </a:moveTo>
                <a:lnTo>
                  <a:pt x="1765" y="406869"/>
                </a:lnTo>
                <a:lnTo>
                  <a:pt x="421957" y="405041"/>
                </a:lnTo>
                <a:lnTo>
                  <a:pt x="420192" y="0"/>
                </a:lnTo>
                <a:lnTo>
                  <a:pt x="0" y="182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59" name="object 59"/>
          <p:cNvSpPr/>
          <p:nvPr/>
        </p:nvSpPr>
        <p:spPr>
          <a:xfrm>
            <a:off x="4088352" y="-2361701"/>
            <a:ext cx="578016" cy="563612"/>
          </a:xfrm>
          <a:custGeom>
            <a:avLst/>
            <a:gdLst/>
            <a:ahLst/>
            <a:cxnLst/>
            <a:rect l="l" t="t" r="r" b="b"/>
            <a:pathLst>
              <a:path w="407670" h="397509">
                <a:moveTo>
                  <a:pt x="0" y="1765"/>
                </a:moveTo>
                <a:lnTo>
                  <a:pt x="1727" y="397167"/>
                </a:lnTo>
                <a:lnTo>
                  <a:pt x="407047" y="395401"/>
                </a:lnTo>
                <a:lnTo>
                  <a:pt x="405333" y="0"/>
                </a:lnTo>
                <a:lnTo>
                  <a:pt x="0" y="176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0" name="object 60"/>
          <p:cNvSpPr/>
          <p:nvPr/>
        </p:nvSpPr>
        <p:spPr>
          <a:xfrm>
            <a:off x="4057631" y="-2380732"/>
            <a:ext cx="625736" cy="603226"/>
          </a:xfrm>
          <a:custGeom>
            <a:avLst/>
            <a:gdLst/>
            <a:ahLst/>
            <a:cxnLst/>
            <a:rect l="l" t="t" r="r" b="b"/>
            <a:pathLst>
              <a:path w="441325" h="425450">
                <a:moveTo>
                  <a:pt x="0" y="1917"/>
                </a:moveTo>
                <a:lnTo>
                  <a:pt x="1841" y="425348"/>
                </a:lnTo>
                <a:lnTo>
                  <a:pt x="441109" y="423430"/>
                </a:lnTo>
                <a:lnTo>
                  <a:pt x="439267" y="0"/>
                </a:lnTo>
                <a:lnTo>
                  <a:pt x="0" y="1917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1" name="object 61"/>
          <p:cNvSpPr/>
          <p:nvPr/>
        </p:nvSpPr>
        <p:spPr>
          <a:xfrm>
            <a:off x="4068689" y="-2373370"/>
            <a:ext cx="604128" cy="588822"/>
          </a:xfrm>
          <a:custGeom>
            <a:avLst/>
            <a:gdLst/>
            <a:ahLst/>
            <a:cxnLst/>
            <a:rect l="l" t="t" r="r" b="b"/>
            <a:pathLst>
              <a:path w="426085" h="415290">
                <a:moveTo>
                  <a:pt x="0" y="1854"/>
                </a:moveTo>
                <a:lnTo>
                  <a:pt x="1803" y="415201"/>
                </a:lnTo>
                <a:lnTo>
                  <a:pt x="425526" y="413346"/>
                </a:lnTo>
                <a:lnTo>
                  <a:pt x="423722" y="0"/>
                </a:lnTo>
                <a:lnTo>
                  <a:pt x="0" y="18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2" name="object 62"/>
          <p:cNvSpPr/>
          <p:nvPr/>
        </p:nvSpPr>
        <p:spPr>
          <a:xfrm>
            <a:off x="5034476" y="871434"/>
            <a:ext cx="1457651" cy="7203"/>
          </a:xfrm>
          <a:custGeom>
            <a:avLst/>
            <a:gdLst/>
            <a:ahLst/>
            <a:cxnLst/>
            <a:rect l="l" t="t" r="r" b="b"/>
            <a:pathLst>
              <a:path w="1028064" h="5080">
                <a:moveTo>
                  <a:pt x="0" y="4486"/>
                </a:moveTo>
                <a:lnTo>
                  <a:pt x="1027683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3" name="object 63"/>
          <p:cNvSpPr/>
          <p:nvPr/>
        </p:nvSpPr>
        <p:spPr>
          <a:xfrm>
            <a:off x="5032014" y="306492"/>
            <a:ext cx="1463953" cy="1453148"/>
          </a:xfrm>
          <a:custGeom>
            <a:avLst/>
            <a:gdLst/>
            <a:ahLst/>
            <a:cxnLst/>
            <a:rect l="l" t="t" r="r" b="b"/>
            <a:pathLst>
              <a:path w="1032510" h="1024889">
                <a:moveTo>
                  <a:pt x="0" y="4483"/>
                </a:moveTo>
                <a:lnTo>
                  <a:pt x="4445" y="1024280"/>
                </a:lnTo>
                <a:lnTo>
                  <a:pt x="1032141" y="1019797"/>
                </a:lnTo>
                <a:lnTo>
                  <a:pt x="1027684" y="0"/>
                </a:lnTo>
                <a:lnTo>
                  <a:pt x="0" y="448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4" name="object 64"/>
          <p:cNvSpPr/>
          <p:nvPr/>
        </p:nvSpPr>
        <p:spPr>
          <a:xfrm>
            <a:off x="5060184" y="849630"/>
            <a:ext cx="1406329" cy="6302"/>
          </a:xfrm>
          <a:custGeom>
            <a:avLst/>
            <a:gdLst/>
            <a:ahLst/>
            <a:cxnLst/>
            <a:rect l="l" t="t" r="r" b="b"/>
            <a:pathLst>
              <a:path w="991870" h="4444">
                <a:moveTo>
                  <a:pt x="0" y="4323"/>
                </a:moveTo>
                <a:lnTo>
                  <a:pt x="991349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5" name="object 65"/>
          <p:cNvSpPr/>
          <p:nvPr/>
        </p:nvSpPr>
        <p:spPr>
          <a:xfrm>
            <a:off x="5057891" y="324246"/>
            <a:ext cx="1412632" cy="1418034"/>
          </a:xfrm>
          <a:custGeom>
            <a:avLst/>
            <a:gdLst/>
            <a:ahLst/>
            <a:cxnLst/>
            <a:rect l="l" t="t" r="r" b="b"/>
            <a:pathLst>
              <a:path w="996314" h="1000125">
                <a:moveTo>
                  <a:pt x="0" y="4330"/>
                </a:moveTo>
                <a:lnTo>
                  <a:pt x="4343" y="999845"/>
                </a:lnTo>
                <a:lnTo>
                  <a:pt x="995692" y="995527"/>
                </a:lnTo>
                <a:lnTo>
                  <a:pt x="991349" y="0"/>
                </a:lnTo>
                <a:lnTo>
                  <a:pt x="0" y="433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6" name="object 66"/>
          <p:cNvSpPr/>
          <p:nvPr/>
        </p:nvSpPr>
        <p:spPr>
          <a:xfrm>
            <a:off x="4985546" y="917994"/>
            <a:ext cx="1523374" cy="7203"/>
          </a:xfrm>
          <a:custGeom>
            <a:avLst/>
            <a:gdLst/>
            <a:ahLst/>
            <a:cxnLst/>
            <a:rect l="l" t="t" r="r" b="b"/>
            <a:pathLst>
              <a:path w="1074420" h="5080">
                <a:moveTo>
                  <a:pt x="0" y="4688"/>
                </a:moveTo>
                <a:lnTo>
                  <a:pt x="1074343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7" name="object 67"/>
          <p:cNvSpPr/>
          <p:nvPr/>
        </p:nvSpPr>
        <p:spPr>
          <a:xfrm>
            <a:off x="4982747" y="276366"/>
            <a:ext cx="1530577" cy="1518872"/>
          </a:xfrm>
          <a:custGeom>
            <a:avLst/>
            <a:gdLst/>
            <a:ahLst/>
            <a:cxnLst/>
            <a:rect l="l" t="t" r="r" b="b"/>
            <a:pathLst>
              <a:path w="1079500" h="1071245">
                <a:moveTo>
                  <a:pt x="0" y="4686"/>
                </a:moveTo>
                <a:lnTo>
                  <a:pt x="4648" y="1070775"/>
                </a:lnTo>
                <a:lnTo>
                  <a:pt x="1078992" y="1066088"/>
                </a:lnTo>
                <a:lnTo>
                  <a:pt x="1074343" y="0"/>
                </a:lnTo>
                <a:lnTo>
                  <a:pt x="0" y="468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8" name="object 68"/>
          <p:cNvSpPr/>
          <p:nvPr/>
        </p:nvSpPr>
        <p:spPr>
          <a:xfrm>
            <a:off x="5012426" y="895196"/>
            <a:ext cx="1470254" cy="7203"/>
          </a:xfrm>
          <a:custGeom>
            <a:avLst/>
            <a:gdLst/>
            <a:ahLst/>
            <a:cxnLst/>
            <a:rect l="l" t="t" r="r" b="b"/>
            <a:pathLst>
              <a:path w="1036954" h="5080">
                <a:moveTo>
                  <a:pt x="0" y="4525"/>
                </a:moveTo>
                <a:lnTo>
                  <a:pt x="1036345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69" name="object 69"/>
          <p:cNvSpPr/>
          <p:nvPr/>
        </p:nvSpPr>
        <p:spPr>
          <a:xfrm>
            <a:off x="5009811" y="294949"/>
            <a:ext cx="1476556" cy="1482857"/>
          </a:xfrm>
          <a:custGeom>
            <a:avLst/>
            <a:gdLst/>
            <a:ahLst/>
            <a:cxnLst/>
            <a:rect l="l" t="t" r="r" b="b"/>
            <a:pathLst>
              <a:path w="1041400" h="1045844">
                <a:moveTo>
                  <a:pt x="0" y="4521"/>
                </a:moveTo>
                <a:lnTo>
                  <a:pt x="4546" y="1045222"/>
                </a:lnTo>
                <a:lnTo>
                  <a:pt x="1040891" y="1040701"/>
                </a:lnTo>
                <a:lnTo>
                  <a:pt x="1036345" y="0"/>
                </a:lnTo>
                <a:lnTo>
                  <a:pt x="0" y="452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0" name="object 70"/>
          <p:cNvSpPr/>
          <p:nvPr/>
        </p:nvSpPr>
        <p:spPr>
          <a:xfrm>
            <a:off x="4061984" y="453042"/>
            <a:ext cx="2227439" cy="9902"/>
          </a:xfrm>
          <a:custGeom>
            <a:avLst/>
            <a:gdLst/>
            <a:ahLst/>
            <a:cxnLst/>
            <a:rect l="l" t="t" r="r" b="b"/>
            <a:pathLst>
              <a:path w="1570989" h="6985">
                <a:moveTo>
                  <a:pt x="0" y="6854"/>
                </a:moveTo>
                <a:lnTo>
                  <a:pt x="157086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1" name="object 71"/>
          <p:cNvSpPr/>
          <p:nvPr/>
        </p:nvSpPr>
        <p:spPr>
          <a:xfrm>
            <a:off x="4057487" y="-577445"/>
            <a:ext cx="2236444" cy="2019462"/>
          </a:xfrm>
          <a:custGeom>
            <a:avLst/>
            <a:gdLst/>
            <a:ahLst/>
            <a:cxnLst/>
            <a:rect l="l" t="t" r="r" b="b"/>
            <a:pathLst>
              <a:path w="1577339" h="1424305">
                <a:moveTo>
                  <a:pt x="0" y="6858"/>
                </a:moveTo>
                <a:lnTo>
                  <a:pt x="6184" y="1424266"/>
                </a:lnTo>
                <a:lnTo>
                  <a:pt x="1577047" y="1417421"/>
                </a:lnTo>
                <a:lnTo>
                  <a:pt x="1570863" y="0"/>
                </a:lnTo>
                <a:lnTo>
                  <a:pt x="0" y="685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2" name="object 72"/>
          <p:cNvSpPr/>
          <p:nvPr/>
        </p:nvSpPr>
        <p:spPr>
          <a:xfrm>
            <a:off x="4101284" y="422739"/>
            <a:ext cx="2149110" cy="9902"/>
          </a:xfrm>
          <a:custGeom>
            <a:avLst/>
            <a:gdLst/>
            <a:ahLst/>
            <a:cxnLst/>
            <a:rect l="l" t="t" r="r" b="b"/>
            <a:pathLst>
              <a:path w="1515745" h="6985">
                <a:moveTo>
                  <a:pt x="0" y="6612"/>
                </a:moveTo>
                <a:lnTo>
                  <a:pt x="151533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3" name="object 73"/>
          <p:cNvSpPr/>
          <p:nvPr/>
        </p:nvSpPr>
        <p:spPr>
          <a:xfrm>
            <a:off x="4097029" y="-552738"/>
            <a:ext cx="2157213" cy="1971743"/>
          </a:xfrm>
          <a:custGeom>
            <a:avLst/>
            <a:gdLst/>
            <a:ahLst/>
            <a:cxnLst/>
            <a:rect l="l" t="t" r="r" b="b"/>
            <a:pathLst>
              <a:path w="1521460" h="1390650">
                <a:moveTo>
                  <a:pt x="0" y="6616"/>
                </a:moveTo>
                <a:lnTo>
                  <a:pt x="6032" y="1390294"/>
                </a:lnTo>
                <a:lnTo>
                  <a:pt x="1521371" y="1383677"/>
                </a:lnTo>
                <a:lnTo>
                  <a:pt x="1515338" y="0"/>
                </a:lnTo>
                <a:lnTo>
                  <a:pt x="0" y="661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4" name="object 74"/>
          <p:cNvSpPr/>
          <p:nvPr/>
        </p:nvSpPr>
        <p:spPr>
          <a:xfrm>
            <a:off x="3987181" y="517724"/>
            <a:ext cx="2329178" cy="10804"/>
          </a:xfrm>
          <a:custGeom>
            <a:avLst/>
            <a:gdLst/>
            <a:ahLst/>
            <a:cxnLst/>
            <a:rect l="l" t="t" r="r" b="b"/>
            <a:pathLst>
              <a:path w="1642745" h="7619">
                <a:moveTo>
                  <a:pt x="0" y="7164"/>
                </a:moveTo>
                <a:lnTo>
                  <a:pt x="1642160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5" name="object 75"/>
          <p:cNvSpPr/>
          <p:nvPr/>
        </p:nvSpPr>
        <p:spPr>
          <a:xfrm>
            <a:off x="3982218" y="-619292"/>
            <a:ext cx="2338181" cy="2111296"/>
          </a:xfrm>
          <a:custGeom>
            <a:avLst/>
            <a:gdLst/>
            <a:ahLst/>
            <a:cxnLst/>
            <a:rect l="l" t="t" r="r" b="b"/>
            <a:pathLst>
              <a:path w="1649095" h="1489075">
                <a:moveTo>
                  <a:pt x="0" y="7162"/>
                </a:moveTo>
                <a:lnTo>
                  <a:pt x="6464" y="1488909"/>
                </a:lnTo>
                <a:lnTo>
                  <a:pt x="1648625" y="1481747"/>
                </a:lnTo>
                <a:lnTo>
                  <a:pt x="1642160" y="0"/>
                </a:lnTo>
                <a:lnTo>
                  <a:pt x="0" y="71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6" name="object 76"/>
          <p:cNvSpPr/>
          <p:nvPr/>
        </p:nvSpPr>
        <p:spPr>
          <a:xfrm>
            <a:off x="4028255" y="486045"/>
            <a:ext cx="2246347" cy="9902"/>
          </a:xfrm>
          <a:custGeom>
            <a:avLst/>
            <a:gdLst/>
            <a:ahLst/>
            <a:cxnLst/>
            <a:rect l="l" t="t" r="r" b="b"/>
            <a:pathLst>
              <a:path w="1584325" h="6985">
                <a:moveTo>
                  <a:pt x="0" y="6915"/>
                </a:moveTo>
                <a:lnTo>
                  <a:pt x="1584121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7" name="object 77"/>
          <p:cNvSpPr/>
          <p:nvPr/>
        </p:nvSpPr>
        <p:spPr>
          <a:xfrm>
            <a:off x="4023546" y="-593468"/>
            <a:ext cx="2255350" cy="2060877"/>
          </a:xfrm>
          <a:custGeom>
            <a:avLst/>
            <a:gdLst/>
            <a:ahLst/>
            <a:cxnLst/>
            <a:rect l="l" t="t" r="r" b="b"/>
            <a:pathLst>
              <a:path w="1590675" h="1453514">
                <a:moveTo>
                  <a:pt x="0" y="6908"/>
                </a:moveTo>
                <a:lnTo>
                  <a:pt x="6311" y="1453387"/>
                </a:lnTo>
                <a:lnTo>
                  <a:pt x="1590433" y="1446479"/>
                </a:lnTo>
                <a:lnTo>
                  <a:pt x="1584121" y="0"/>
                </a:lnTo>
                <a:lnTo>
                  <a:pt x="0" y="690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8" name="object 78"/>
          <p:cNvSpPr/>
          <p:nvPr/>
        </p:nvSpPr>
        <p:spPr>
          <a:xfrm>
            <a:off x="5270909" y="-1633634"/>
            <a:ext cx="1100216" cy="5402"/>
          </a:xfrm>
          <a:custGeom>
            <a:avLst/>
            <a:gdLst/>
            <a:ahLst/>
            <a:cxnLst/>
            <a:rect l="l" t="t" r="r" b="b"/>
            <a:pathLst>
              <a:path w="775970" h="3809">
                <a:moveTo>
                  <a:pt x="0" y="3384"/>
                </a:moveTo>
                <a:lnTo>
                  <a:pt x="775738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79" name="object 79"/>
          <p:cNvSpPr/>
          <p:nvPr/>
        </p:nvSpPr>
        <p:spPr>
          <a:xfrm>
            <a:off x="5268713" y="-2136381"/>
            <a:ext cx="1109218" cy="1978946"/>
          </a:xfrm>
          <a:custGeom>
            <a:avLst/>
            <a:gdLst/>
            <a:ahLst/>
            <a:cxnLst/>
            <a:rect l="l" t="t" r="r" b="b"/>
            <a:pathLst>
              <a:path w="782320" h="1395730">
                <a:moveTo>
                  <a:pt x="0" y="3390"/>
                </a:moveTo>
                <a:lnTo>
                  <a:pt x="6070" y="1395171"/>
                </a:lnTo>
                <a:lnTo>
                  <a:pt x="781799" y="1391780"/>
                </a:lnTo>
                <a:lnTo>
                  <a:pt x="775728" y="0"/>
                </a:lnTo>
                <a:lnTo>
                  <a:pt x="0" y="339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0" name="object 80"/>
          <p:cNvSpPr/>
          <p:nvPr/>
        </p:nvSpPr>
        <p:spPr>
          <a:xfrm>
            <a:off x="5290265" y="-1663472"/>
            <a:ext cx="1061500" cy="5402"/>
          </a:xfrm>
          <a:custGeom>
            <a:avLst/>
            <a:gdLst/>
            <a:ahLst/>
            <a:cxnLst/>
            <a:rect l="l" t="t" r="r" b="b"/>
            <a:pathLst>
              <a:path w="748664" h="3809">
                <a:moveTo>
                  <a:pt x="0" y="3267"/>
                </a:moveTo>
                <a:lnTo>
                  <a:pt x="748296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1" name="object 81"/>
          <p:cNvSpPr/>
          <p:nvPr/>
        </p:nvSpPr>
        <p:spPr>
          <a:xfrm>
            <a:off x="5288304" y="-2112196"/>
            <a:ext cx="1069602" cy="1931226"/>
          </a:xfrm>
          <a:custGeom>
            <a:avLst/>
            <a:gdLst/>
            <a:ahLst/>
            <a:cxnLst/>
            <a:rect l="l" t="t" r="r" b="b"/>
            <a:pathLst>
              <a:path w="754379" h="1362075">
                <a:moveTo>
                  <a:pt x="0" y="3263"/>
                </a:moveTo>
                <a:lnTo>
                  <a:pt x="5930" y="1361935"/>
                </a:lnTo>
                <a:lnTo>
                  <a:pt x="754214" y="1358658"/>
                </a:lnTo>
                <a:lnTo>
                  <a:pt x="748296" y="0"/>
                </a:lnTo>
                <a:lnTo>
                  <a:pt x="0" y="326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2" name="object 82"/>
          <p:cNvSpPr/>
          <p:nvPr/>
        </p:nvSpPr>
        <p:spPr>
          <a:xfrm>
            <a:off x="5234107" y="-1570070"/>
            <a:ext cx="1150634" cy="5402"/>
          </a:xfrm>
          <a:custGeom>
            <a:avLst/>
            <a:gdLst/>
            <a:ahLst/>
            <a:cxnLst/>
            <a:rect l="l" t="t" r="r" b="b"/>
            <a:pathLst>
              <a:path w="811529" h="3809">
                <a:moveTo>
                  <a:pt x="0" y="3539"/>
                </a:moveTo>
                <a:lnTo>
                  <a:pt x="810942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3" name="object 83"/>
          <p:cNvSpPr/>
          <p:nvPr/>
        </p:nvSpPr>
        <p:spPr>
          <a:xfrm>
            <a:off x="5231458" y="-2177436"/>
            <a:ext cx="1159637" cy="2068079"/>
          </a:xfrm>
          <a:custGeom>
            <a:avLst/>
            <a:gdLst/>
            <a:ahLst/>
            <a:cxnLst/>
            <a:rect l="l" t="t" r="r" b="b"/>
            <a:pathLst>
              <a:path w="817879" h="1458595">
                <a:moveTo>
                  <a:pt x="0" y="3543"/>
                </a:moveTo>
                <a:lnTo>
                  <a:pt x="6350" y="1458493"/>
                </a:lnTo>
                <a:lnTo>
                  <a:pt x="817295" y="1454962"/>
                </a:lnTo>
                <a:lnTo>
                  <a:pt x="810945" y="0"/>
                </a:lnTo>
                <a:lnTo>
                  <a:pt x="0" y="35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4" name="object 84"/>
          <p:cNvSpPr/>
          <p:nvPr/>
        </p:nvSpPr>
        <p:spPr>
          <a:xfrm>
            <a:off x="5254335" y="-1601224"/>
            <a:ext cx="1109218" cy="5402"/>
          </a:xfrm>
          <a:custGeom>
            <a:avLst/>
            <a:gdLst/>
            <a:ahLst/>
            <a:cxnLst/>
            <a:rect l="l" t="t" r="r" b="b"/>
            <a:pathLst>
              <a:path w="782320" h="3809">
                <a:moveTo>
                  <a:pt x="0" y="3415"/>
                </a:moveTo>
                <a:lnTo>
                  <a:pt x="782256" y="0"/>
                </a:lnTo>
              </a:path>
            </a:pathLst>
          </a:custGeom>
          <a:ln w="3175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5" name="object 85"/>
          <p:cNvSpPr/>
          <p:nvPr/>
        </p:nvSpPr>
        <p:spPr>
          <a:xfrm>
            <a:off x="5251930" y="-2152174"/>
            <a:ext cx="1118221" cy="2019462"/>
          </a:xfrm>
          <a:custGeom>
            <a:avLst/>
            <a:gdLst/>
            <a:ahLst/>
            <a:cxnLst/>
            <a:rect l="l" t="t" r="r" b="b"/>
            <a:pathLst>
              <a:path w="788670" h="1424305">
                <a:moveTo>
                  <a:pt x="0" y="3416"/>
                </a:moveTo>
                <a:lnTo>
                  <a:pt x="6197" y="1423758"/>
                </a:lnTo>
                <a:lnTo>
                  <a:pt x="788454" y="1420342"/>
                </a:lnTo>
                <a:lnTo>
                  <a:pt x="782256" y="0"/>
                </a:lnTo>
                <a:lnTo>
                  <a:pt x="0" y="341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6" name="object 86"/>
          <p:cNvSpPr/>
          <p:nvPr/>
        </p:nvSpPr>
        <p:spPr>
          <a:xfrm>
            <a:off x="4606407" y="-2383959"/>
            <a:ext cx="1204654" cy="1161438"/>
          </a:xfrm>
          <a:custGeom>
            <a:avLst/>
            <a:gdLst/>
            <a:ahLst/>
            <a:cxnLst/>
            <a:rect l="l" t="t" r="r" b="b"/>
            <a:pathLst>
              <a:path w="849629" h="819150">
                <a:moveTo>
                  <a:pt x="0" y="3695"/>
                </a:moveTo>
                <a:lnTo>
                  <a:pt x="3556" y="818997"/>
                </a:lnTo>
                <a:lnTo>
                  <a:pt x="849350" y="815301"/>
                </a:lnTo>
                <a:lnTo>
                  <a:pt x="845781" y="0"/>
                </a:lnTo>
                <a:lnTo>
                  <a:pt x="0" y="369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7" name="object 87"/>
          <p:cNvSpPr/>
          <p:nvPr/>
        </p:nvSpPr>
        <p:spPr>
          <a:xfrm>
            <a:off x="4627708" y="-2369731"/>
            <a:ext cx="1162338" cy="1133526"/>
          </a:xfrm>
          <a:custGeom>
            <a:avLst/>
            <a:gdLst/>
            <a:ahLst/>
            <a:cxnLst/>
            <a:rect l="l" t="t" r="r" b="b"/>
            <a:pathLst>
              <a:path w="819785" h="799465">
                <a:moveTo>
                  <a:pt x="0" y="3555"/>
                </a:moveTo>
                <a:lnTo>
                  <a:pt x="3467" y="799439"/>
                </a:lnTo>
                <a:lnTo>
                  <a:pt x="819340" y="795883"/>
                </a:lnTo>
                <a:lnTo>
                  <a:pt x="815873" y="0"/>
                </a:lnTo>
                <a:lnTo>
                  <a:pt x="0" y="355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8" name="object 88"/>
          <p:cNvSpPr/>
          <p:nvPr/>
        </p:nvSpPr>
        <p:spPr>
          <a:xfrm>
            <a:off x="4565873" y="-2408031"/>
            <a:ext cx="1259575" cy="1214558"/>
          </a:xfrm>
          <a:custGeom>
            <a:avLst/>
            <a:gdLst/>
            <a:ahLst/>
            <a:cxnLst/>
            <a:rect l="l" t="t" r="r" b="b"/>
            <a:pathLst>
              <a:path w="888364" h="856615">
                <a:moveTo>
                  <a:pt x="0" y="3860"/>
                </a:moveTo>
                <a:lnTo>
                  <a:pt x="3721" y="856170"/>
                </a:lnTo>
                <a:lnTo>
                  <a:pt x="887895" y="852309"/>
                </a:lnTo>
                <a:lnTo>
                  <a:pt x="884174" y="0"/>
                </a:lnTo>
                <a:lnTo>
                  <a:pt x="0" y="386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89" name="object 89"/>
          <p:cNvSpPr/>
          <p:nvPr/>
        </p:nvSpPr>
        <p:spPr>
          <a:xfrm>
            <a:off x="4346695" y="-2459765"/>
            <a:ext cx="1214558" cy="1185747"/>
          </a:xfrm>
          <a:custGeom>
            <a:avLst/>
            <a:gdLst/>
            <a:ahLst/>
            <a:cxnLst/>
            <a:rect l="l" t="t" r="r" b="b"/>
            <a:pathLst>
              <a:path w="856614" h="836294">
                <a:moveTo>
                  <a:pt x="0" y="3721"/>
                </a:moveTo>
                <a:lnTo>
                  <a:pt x="3632" y="835736"/>
                </a:lnTo>
                <a:lnTo>
                  <a:pt x="856538" y="832015"/>
                </a:lnTo>
                <a:lnTo>
                  <a:pt x="852906" y="0"/>
                </a:lnTo>
                <a:lnTo>
                  <a:pt x="0" y="372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0" name="object 90"/>
          <p:cNvSpPr/>
          <p:nvPr/>
        </p:nvSpPr>
        <p:spPr>
          <a:xfrm>
            <a:off x="632758" y="3426474"/>
            <a:ext cx="801301" cy="794998"/>
          </a:xfrm>
          <a:custGeom>
            <a:avLst/>
            <a:gdLst/>
            <a:ahLst/>
            <a:cxnLst/>
            <a:rect l="l" t="t" r="r" b="b"/>
            <a:pathLst>
              <a:path w="565150" h="560704">
                <a:moveTo>
                  <a:pt x="0" y="2451"/>
                </a:moveTo>
                <a:lnTo>
                  <a:pt x="2438" y="560603"/>
                </a:lnTo>
                <a:lnTo>
                  <a:pt x="564908" y="558152"/>
                </a:lnTo>
                <a:lnTo>
                  <a:pt x="562470" y="0"/>
                </a:lnTo>
                <a:lnTo>
                  <a:pt x="0" y="2451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1" name="object 91"/>
          <p:cNvSpPr/>
          <p:nvPr/>
        </p:nvSpPr>
        <p:spPr>
          <a:xfrm>
            <a:off x="646934" y="3436215"/>
            <a:ext cx="773391" cy="776091"/>
          </a:xfrm>
          <a:custGeom>
            <a:avLst/>
            <a:gdLst/>
            <a:ahLst/>
            <a:cxnLst/>
            <a:rect l="l" t="t" r="r" b="b"/>
            <a:pathLst>
              <a:path w="545465" h="547370">
                <a:moveTo>
                  <a:pt x="0" y="2362"/>
                </a:moveTo>
                <a:lnTo>
                  <a:pt x="2374" y="547217"/>
                </a:lnTo>
                <a:lnTo>
                  <a:pt x="544944" y="544855"/>
                </a:lnTo>
                <a:lnTo>
                  <a:pt x="542569" y="0"/>
                </a:lnTo>
                <a:lnTo>
                  <a:pt x="0" y="23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2" name="object 92"/>
          <p:cNvSpPr/>
          <p:nvPr/>
        </p:nvSpPr>
        <p:spPr>
          <a:xfrm>
            <a:off x="605793" y="3409996"/>
            <a:ext cx="837316" cy="831013"/>
          </a:xfrm>
          <a:custGeom>
            <a:avLst/>
            <a:gdLst/>
            <a:ahLst/>
            <a:cxnLst/>
            <a:rect l="l" t="t" r="r" b="b"/>
            <a:pathLst>
              <a:path w="590550" h="586104">
                <a:moveTo>
                  <a:pt x="0" y="2565"/>
                </a:moveTo>
                <a:lnTo>
                  <a:pt x="2540" y="586054"/>
                </a:lnTo>
                <a:lnTo>
                  <a:pt x="590550" y="583488"/>
                </a:lnTo>
                <a:lnTo>
                  <a:pt x="587997" y="0"/>
                </a:lnTo>
                <a:lnTo>
                  <a:pt x="0" y="2565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3" name="object 93"/>
          <p:cNvSpPr/>
          <p:nvPr/>
        </p:nvSpPr>
        <p:spPr>
          <a:xfrm>
            <a:off x="620609" y="3420172"/>
            <a:ext cx="808505" cy="811206"/>
          </a:xfrm>
          <a:custGeom>
            <a:avLst/>
            <a:gdLst/>
            <a:ahLst/>
            <a:cxnLst/>
            <a:rect l="l" t="t" r="r" b="b"/>
            <a:pathLst>
              <a:path w="570230" h="572135">
                <a:moveTo>
                  <a:pt x="0" y="2476"/>
                </a:moveTo>
                <a:lnTo>
                  <a:pt x="2489" y="572058"/>
                </a:lnTo>
                <a:lnTo>
                  <a:pt x="569683" y="569594"/>
                </a:lnTo>
                <a:lnTo>
                  <a:pt x="567194" y="0"/>
                </a:lnTo>
                <a:lnTo>
                  <a:pt x="0" y="247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4" name="object 94"/>
          <p:cNvSpPr/>
          <p:nvPr/>
        </p:nvSpPr>
        <p:spPr>
          <a:xfrm>
            <a:off x="99174" y="2942504"/>
            <a:ext cx="1224461" cy="1105617"/>
          </a:xfrm>
          <a:custGeom>
            <a:avLst/>
            <a:gdLst/>
            <a:ahLst/>
            <a:cxnLst/>
            <a:rect l="l" t="t" r="r" b="b"/>
            <a:pathLst>
              <a:path w="863600" h="779779">
                <a:moveTo>
                  <a:pt x="0" y="3746"/>
                </a:moveTo>
                <a:lnTo>
                  <a:pt x="3390" y="779576"/>
                </a:lnTo>
                <a:lnTo>
                  <a:pt x="863231" y="775830"/>
                </a:lnTo>
                <a:lnTo>
                  <a:pt x="859853" y="0"/>
                </a:lnTo>
                <a:lnTo>
                  <a:pt x="0" y="374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5" name="object 95"/>
          <p:cNvSpPr/>
          <p:nvPr/>
        </p:nvSpPr>
        <p:spPr>
          <a:xfrm>
            <a:off x="120823" y="2956028"/>
            <a:ext cx="1181244" cy="1079507"/>
          </a:xfrm>
          <a:custGeom>
            <a:avLst/>
            <a:gdLst/>
            <a:ahLst/>
            <a:cxnLst/>
            <a:rect l="l" t="t" r="r" b="b"/>
            <a:pathLst>
              <a:path w="833119" h="761364">
                <a:moveTo>
                  <a:pt x="0" y="3619"/>
                </a:moveTo>
                <a:lnTo>
                  <a:pt x="3302" y="760984"/>
                </a:lnTo>
                <a:lnTo>
                  <a:pt x="832751" y="757364"/>
                </a:lnTo>
                <a:lnTo>
                  <a:pt x="829449" y="0"/>
                </a:lnTo>
                <a:lnTo>
                  <a:pt x="0" y="361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6" name="object 96"/>
          <p:cNvSpPr/>
          <p:nvPr/>
        </p:nvSpPr>
        <p:spPr>
          <a:xfrm>
            <a:off x="57974" y="2919581"/>
            <a:ext cx="1280281" cy="1156036"/>
          </a:xfrm>
          <a:custGeom>
            <a:avLst/>
            <a:gdLst/>
            <a:ahLst/>
            <a:cxnLst/>
            <a:rect l="l" t="t" r="r" b="b"/>
            <a:pathLst>
              <a:path w="902969" h="815339">
                <a:moveTo>
                  <a:pt x="0" y="3924"/>
                </a:moveTo>
                <a:lnTo>
                  <a:pt x="3543" y="814971"/>
                </a:lnTo>
                <a:lnTo>
                  <a:pt x="902423" y="811047"/>
                </a:lnTo>
                <a:lnTo>
                  <a:pt x="898880" y="0"/>
                </a:lnTo>
                <a:lnTo>
                  <a:pt x="0" y="39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7" name="object 97"/>
          <p:cNvSpPr/>
          <p:nvPr/>
        </p:nvSpPr>
        <p:spPr>
          <a:xfrm>
            <a:off x="80601" y="2933735"/>
            <a:ext cx="1234367" cy="1128125"/>
          </a:xfrm>
          <a:custGeom>
            <a:avLst/>
            <a:gdLst/>
            <a:ahLst/>
            <a:cxnLst/>
            <a:rect l="l" t="t" r="r" b="b"/>
            <a:pathLst>
              <a:path w="870585" h="795654">
                <a:moveTo>
                  <a:pt x="0" y="3784"/>
                </a:moveTo>
                <a:lnTo>
                  <a:pt x="3454" y="795515"/>
                </a:lnTo>
                <a:lnTo>
                  <a:pt x="870559" y="791743"/>
                </a:lnTo>
                <a:lnTo>
                  <a:pt x="867105" y="0"/>
                </a:lnTo>
                <a:lnTo>
                  <a:pt x="0" y="378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8" name="object 98"/>
          <p:cNvSpPr/>
          <p:nvPr/>
        </p:nvSpPr>
        <p:spPr>
          <a:xfrm>
            <a:off x="762353" y="2088821"/>
            <a:ext cx="606829" cy="1083108"/>
          </a:xfrm>
          <a:custGeom>
            <a:avLst/>
            <a:gdLst/>
            <a:ahLst/>
            <a:cxnLst/>
            <a:rect l="l" t="t" r="r" b="b"/>
            <a:pathLst>
              <a:path w="427990" h="763904">
                <a:moveTo>
                  <a:pt x="0" y="1854"/>
                </a:moveTo>
                <a:lnTo>
                  <a:pt x="3327" y="763714"/>
                </a:lnTo>
                <a:lnTo>
                  <a:pt x="427863" y="761860"/>
                </a:lnTo>
                <a:lnTo>
                  <a:pt x="424535" y="0"/>
                </a:lnTo>
                <a:lnTo>
                  <a:pt x="0" y="18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99" name="object 99"/>
          <p:cNvSpPr/>
          <p:nvPr/>
        </p:nvSpPr>
        <p:spPr>
          <a:xfrm>
            <a:off x="773081" y="2102057"/>
            <a:ext cx="585221" cy="1057899"/>
          </a:xfrm>
          <a:custGeom>
            <a:avLst/>
            <a:gdLst/>
            <a:ahLst/>
            <a:cxnLst/>
            <a:rect l="l" t="t" r="r" b="b"/>
            <a:pathLst>
              <a:path w="412750" h="746125">
                <a:moveTo>
                  <a:pt x="0" y="1790"/>
                </a:moveTo>
                <a:lnTo>
                  <a:pt x="3238" y="745528"/>
                </a:lnTo>
                <a:lnTo>
                  <a:pt x="412750" y="743737"/>
                </a:lnTo>
                <a:lnTo>
                  <a:pt x="409511" y="0"/>
                </a:lnTo>
                <a:lnTo>
                  <a:pt x="0" y="179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0" name="object 100"/>
          <p:cNvSpPr/>
          <p:nvPr/>
        </p:nvSpPr>
        <p:spPr>
          <a:xfrm>
            <a:off x="741956" y="2066348"/>
            <a:ext cx="634741" cy="1132628"/>
          </a:xfrm>
          <a:custGeom>
            <a:avLst/>
            <a:gdLst/>
            <a:ahLst/>
            <a:cxnLst/>
            <a:rect l="l" t="t" r="r" b="b"/>
            <a:pathLst>
              <a:path w="447675" h="798829">
                <a:moveTo>
                  <a:pt x="0" y="1943"/>
                </a:moveTo>
                <a:lnTo>
                  <a:pt x="3479" y="798385"/>
                </a:lnTo>
                <a:lnTo>
                  <a:pt x="447281" y="796455"/>
                </a:lnTo>
                <a:lnTo>
                  <a:pt x="443814" y="0"/>
                </a:lnTo>
                <a:lnTo>
                  <a:pt x="0" y="19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1" name="object 101"/>
          <p:cNvSpPr/>
          <p:nvPr/>
        </p:nvSpPr>
        <p:spPr>
          <a:xfrm>
            <a:off x="753168" y="2080196"/>
            <a:ext cx="612231" cy="1105617"/>
          </a:xfrm>
          <a:custGeom>
            <a:avLst/>
            <a:gdLst/>
            <a:ahLst/>
            <a:cxnLst/>
            <a:rect l="l" t="t" r="r" b="b"/>
            <a:pathLst>
              <a:path w="431800" h="779779">
                <a:moveTo>
                  <a:pt x="0" y="1866"/>
                </a:moveTo>
                <a:lnTo>
                  <a:pt x="3390" y="779360"/>
                </a:lnTo>
                <a:lnTo>
                  <a:pt x="431495" y="777493"/>
                </a:lnTo>
                <a:lnTo>
                  <a:pt x="428104" y="0"/>
                </a:lnTo>
                <a:lnTo>
                  <a:pt x="0" y="1866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2" name="object 102"/>
          <p:cNvSpPr/>
          <p:nvPr/>
        </p:nvSpPr>
        <p:spPr>
          <a:xfrm>
            <a:off x="399695" y="1953266"/>
            <a:ext cx="659950" cy="635638"/>
          </a:xfrm>
          <a:custGeom>
            <a:avLst/>
            <a:gdLst/>
            <a:ahLst/>
            <a:cxnLst/>
            <a:rect l="l" t="t" r="r" b="b"/>
            <a:pathLst>
              <a:path w="465455" h="448310">
                <a:moveTo>
                  <a:pt x="0" y="2019"/>
                </a:moveTo>
                <a:lnTo>
                  <a:pt x="1943" y="448221"/>
                </a:lnTo>
                <a:lnTo>
                  <a:pt x="464845" y="446201"/>
                </a:lnTo>
                <a:lnTo>
                  <a:pt x="462902" y="0"/>
                </a:lnTo>
                <a:lnTo>
                  <a:pt x="0" y="201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3" name="object 103"/>
          <p:cNvSpPr/>
          <p:nvPr/>
        </p:nvSpPr>
        <p:spPr>
          <a:xfrm>
            <a:off x="411361" y="1961064"/>
            <a:ext cx="636540" cy="620334"/>
          </a:xfrm>
          <a:custGeom>
            <a:avLst/>
            <a:gdLst/>
            <a:ahLst/>
            <a:cxnLst/>
            <a:rect l="l" t="t" r="r" b="b"/>
            <a:pathLst>
              <a:path w="448945" h="437514">
                <a:moveTo>
                  <a:pt x="0" y="1943"/>
                </a:moveTo>
                <a:lnTo>
                  <a:pt x="1905" y="437515"/>
                </a:lnTo>
                <a:lnTo>
                  <a:pt x="448424" y="435571"/>
                </a:lnTo>
                <a:lnTo>
                  <a:pt x="446519" y="0"/>
                </a:lnTo>
                <a:lnTo>
                  <a:pt x="0" y="194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4" name="object 104"/>
          <p:cNvSpPr/>
          <p:nvPr/>
        </p:nvSpPr>
        <p:spPr>
          <a:xfrm>
            <a:off x="377507" y="1940102"/>
            <a:ext cx="689658" cy="664450"/>
          </a:xfrm>
          <a:custGeom>
            <a:avLst/>
            <a:gdLst/>
            <a:ahLst/>
            <a:cxnLst/>
            <a:rect l="l" t="t" r="r" b="b"/>
            <a:pathLst>
              <a:path w="486409" h="468629">
                <a:moveTo>
                  <a:pt x="0" y="2108"/>
                </a:moveTo>
                <a:lnTo>
                  <a:pt x="2032" y="468566"/>
                </a:lnTo>
                <a:lnTo>
                  <a:pt x="485940" y="466458"/>
                </a:lnTo>
                <a:lnTo>
                  <a:pt x="483908" y="0"/>
                </a:lnTo>
                <a:lnTo>
                  <a:pt x="0" y="210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5" name="object 105"/>
          <p:cNvSpPr/>
          <p:nvPr/>
        </p:nvSpPr>
        <p:spPr>
          <a:xfrm>
            <a:off x="389700" y="1948239"/>
            <a:ext cx="665351" cy="649145"/>
          </a:xfrm>
          <a:custGeom>
            <a:avLst/>
            <a:gdLst/>
            <a:ahLst/>
            <a:cxnLst/>
            <a:rect l="l" t="t" r="r" b="b"/>
            <a:pathLst>
              <a:path w="469265" h="457835">
                <a:moveTo>
                  <a:pt x="0" y="2032"/>
                </a:moveTo>
                <a:lnTo>
                  <a:pt x="1981" y="457377"/>
                </a:lnTo>
                <a:lnTo>
                  <a:pt x="468769" y="455333"/>
                </a:lnTo>
                <a:lnTo>
                  <a:pt x="466788" y="0"/>
                </a:lnTo>
                <a:lnTo>
                  <a:pt x="0" y="203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6" name="object 106"/>
          <p:cNvSpPr/>
          <p:nvPr/>
        </p:nvSpPr>
        <p:spPr>
          <a:xfrm>
            <a:off x="1451639" y="4902073"/>
            <a:ext cx="1612506" cy="1600803"/>
          </a:xfrm>
          <a:custGeom>
            <a:avLst/>
            <a:gdLst/>
            <a:ahLst/>
            <a:cxnLst/>
            <a:rect l="l" t="t" r="r" b="b"/>
            <a:pathLst>
              <a:path w="1137285" h="1129029">
                <a:moveTo>
                  <a:pt x="0" y="4940"/>
                </a:moveTo>
                <a:lnTo>
                  <a:pt x="4902" y="1128420"/>
                </a:lnTo>
                <a:lnTo>
                  <a:pt x="1137081" y="1123480"/>
                </a:lnTo>
                <a:lnTo>
                  <a:pt x="1132179" y="0"/>
                </a:lnTo>
                <a:lnTo>
                  <a:pt x="0" y="4940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7" name="object 107"/>
          <p:cNvSpPr/>
          <p:nvPr/>
        </p:nvSpPr>
        <p:spPr>
          <a:xfrm>
            <a:off x="1480166" y="4921667"/>
            <a:ext cx="1555786" cy="1562089"/>
          </a:xfrm>
          <a:custGeom>
            <a:avLst/>
            <a:gdLst/>
            <a:ahLst/>
            <a:cxnLst/>
            <a:rect l="l" t="t" r="r" b="b"/>
            <a:pathLst>
              <a:path w="1097280" h="1101725">
                <a:moveTo>
                  <a:pt x="0" y="4762"/>
                </a:moveTo>
                <a:lnTo>
                  <a:pt x="4787" y="1101483"/>
                </a:lnTo>
                <a:lnTo>
                  <a:pt x="1096911" y="1096721"/>
                </a:lnTo>
                <a:lnTo>
                  <a:pt x="1092123" y="0"/>
                </a:lnTo>
                <a:lnTo>
                  <a:pt x="0" y="476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8" name="object 108"/>
          <p:cNvSpPr/>
          <p:nvPr/>
        </p:nvSpPr>
        <p:spPr>
          <a:xfrm>
            <a:off x="1397362" y="4868887"/>
            <a:ext cx="1685435" cy="1672830"/>
          </a:xfrm>
          <a:custGeom>
            <a:avLst/>
            <a:gdLst/>
            <a:ahLst/>
            <a:cxnLst/>
            <a:rect l="l" t="t" r="r" b="b"/>
            <a:pathLst>
              <a:path w="1188720" h="1179829">
                <a:moveTo>
                  <a:pt x="0" y="5168"/>
                </a:moveTo>
                <a:lnTo>
                  <a:pt x="5130" y="1179652"/>
                </a:lnTo>
                <a:lnTo>
                  <a:pt x="1188694" y="1174483"/>
                </a:lnTo>
                <a:lnTo>
                  <a:pt x="1183576" y="0"/>
                </a:lnTo>
                <a:lnTo>
                  <a:pt x="0" y="516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09" name="object 109"/>
          <p:cNvSpPr/>
          <p:nvPr/>
        </p:nvSpPr>
        <p:spPr>
          <a:xfrm>
            <a:off x="1427185" y="4889379"/>
            <a:ext cx="1626013" cy="1633215"/>
          </a:xfrm>
          <a:custGeom>
            <a:avLst/>
            <a:gdLst/>
            <a:ahLst/>
            <a:cxnLst/>
            <a:rect l="l" t="t" r="r" b="b"/>
            <a:pathLst>
              <a:path w="1146810" h="1151889">
                <a:moveTo>
                  <a:pt x="0" y="4978"/>
                </a:moveTo>
                <a:lnTo>
                  <a:pt x="5003" y="1151483"/>
                </a:lnTo>
                <a:lnTo>
                  <a:pt x="1146695" y="1146505"/>
                </a:lnTo>
                <a:lnTo>
                  <a:pt x="1141704" y="0"/>
                </a:lnTo>
                <a:lnTo>
                  <a:pt x="0" y="497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0" name="object 110"/>
          <p:cNvSpPr/>
          <p:nvPr/>
        </p:nvSpPr>
        <p:spPr>
          <a:xfrm>
            <a:off x="879004" y="3936414"/>
            <a:ext cx="9902" cy="2214835"/>
          </a:xfrm>
          <a:custGeom>
            <a:avLst/>
            <a:gdLst/>
            <a:ahLst/>
            <a:cxnLst/>
            <a:rect l="l" t="t" r="r" b="b"/>
            <a:pathLst>
              <a:path w="6984" h="1562100">
                <a:moveTo>
                  <a:pt x="6815" y="1561645"/>
                </a:moveTo>
                <a:lnTo>
                  <a:pt x="0" y="0"/>
                </a:lnTo>
              </a:path>
            </a:pathLst>
          </a:custGeom>
          <a:ln w="3314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1" name="object 111"/>
          <p:cNvSpPr/>
          <p:nvPr/>
        </p:nvSpPr>
        <p:spPr>
          <a:xfrm>
            <a:off x="377608" y="3927890"/>
            <a:ext cx="2464229" cy="2225639"/>
          </a:xfrm>
          <a:custGeom>
            <a:avLst/>
            <a:gdLst/>
            <a:ahLst/>
            <a:cxnLst/>
            <a:rect l="l" t="t" r="r" b="b"/>
            <a:pathLst>
              <a:path w="1737995" h="1569720">
                <a:moveTo>
                  <a:pt x="0" y="7556"/>
                </a:moveTo>
                <a:lnTo>
                  <a:pt x="6819" y="1569199"/>
                </a:lnTo>
                <a:lnTo>
                  <a:pt x="1737588" y="1561655"/>
                </a:lnTo>
                <a:lnTo>
                  <a:pt x="1730768" y="0"/>
                </a:lnTo>
                <a:lnTo>
                  <a:pt x="0" y="7556"/>
                </a:lnTo>
                <a:close/>
              </a:path>
            </a:pathLst>
          </a:custGeom>
          <a:ln w="3314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2" name="object 112"/>
          <p:cNvSpPr/>
          <p:nvPr/>
        </p:nvSpPr>
        <p:spPr>
          <a:xfrm>
            <a:off x="808488" y="3963780"/>
            <a:ext cx="9902" cy="2161715"/>
          </a:xfrm>
          <a:custGeom>
            <a:avLst/>
            <a:gdLst/>
            <a:ahLst/>
            <a:cxnLst/>
            <a:rect l="l" t="t" r="r" b="b"/>
            <a:pathLst>
              <a:path w="6984" h="1524635">
                <a:moveTo>
                  <a:pt x="6649" y="1524457"/>
                </a:moveTo>
                <a:lnTo>
                  <a:pt x="0" y="0"/>
                </a:lnTo>
              </a:path>
            </a:pathLst>
          </a:custGeom>
          <a:ln w="3314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3" name="object 113"/>
          <p:cNvSpPr/>
          <p:nvPr/>
        </p:nvSpPr>
        <p:spPr>
          <a:xfrm>
            <a:off x="421178" y="3955133"/>
            <a:ext cx="2376897" cy="2172520"/>
          </a:xfrm>
          <a:custGeom>
            <a:avLst/>
            <a:gdLst/>
            <a:ahLst/>
            <a:cxnLst/>
            <a:rect l="l" t="t" r="r" b="b"/>
            <a:pathLst>
              <a:path w="1676400" h="1532254">
                <a:moveTo>
                  <a:pt x="0" y="7289"/>
                </a:moveTo>
                <a:lnTo>
                  <a:pt x="6654" y="1531759"/>
                </a:lnTo>
                <a:lnTo>
                  <a:pt x="1676222" y="1524469"/>
                </a:lnTo>
                <a:lnTo>
                  <a:pt x="1669580" y="0"/>
                </a:lnTo>
                <a:lnTo>
                  <a:pt x="0" y="7289"/>
                </a:lnTo>
                <a:close/>
              </a:path>
            </a:pathLst>
          </a:custGeom>
          <a:ln w="3314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4" name="object 114"/>
          <p:cNvSpPr/>
          <p:nvPr/>
        </p:nvSpPr>
        <p:spPr>
          <a:xfrm>
            <a:off x="925830" y="3890220"/>
            <a:ext cx="10804" cy="2314772"/>
          </a:xfrm>
          <a:custGeom>
            <a:avLst/>
            <a:gdLst/>
            <a:ahLst/>
            <a:cxnLst/>
            <a:rect l="l" t="t" r="r" b="b"/>
            <a:pathLst>
              <a:path w="7620" h="1632585">
                <a:moveTo>
                  <a:pt x="7125" y="1632524"/>
                </a:moveTo>
                <a:lnTo>
                  <a:pt x="0" y="0"/>
                </a:lnTo>
              </a:path>
            </a:pathLst>
          </a:custGeom>
          <a:ln w="3467">
            <a:solidFill>
              <a:srgbClr val="FFEFCF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5" name="object 115"/>
          <p:cNvSpPr/>
          <p:nvPr/>
        </p:nvSpPr>
        <p:spPr>
          <a:xfrm>
            <a:off x="294671" y="3881775"/>
            <a:ext cx="2575869" cy="2326475"/>
          </a:xfrm>
          <a:custGeom>
            <a:avLst/>
            <a:gdLst/>
            <a:ahLst/>
            <a:cxnLst/>
            <a:rect l="l" t="t" r="r" b="b"/>
            <a:pathLst>
              <a:path w="1816735" h="1640839">
                <a:moveTo>
                  <a:pt x="0" y="7899"/>
                </a:moveTo>
                <a:lnTo>
                  <a:pt x="7124" y="1640433"/>
                </a:lnTo>
                <a:lnTo>
                  <a:pt x="1816455" y="1632534"/>
                </a:lnTo>
                <a:lnTo>
                  <a:pt x="1809330" y="0"/>
                </a:lnTo>
                <a:lnTo>
                  <a:pt x="0" y="7899"/>
                </a:lnTo>
                <a:close/>
              </a:path>
            </a:pathLst>
          </a:custGeom>
          <a:ln w="346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6" name="object 116"/>
          <p:cNvSpPr/>
          <p:nvPr/>
        </p:nvSpPr>
        <p:spPr>
          <a:xfrm>
            <a:off x="340221" y="3910244"/>
            <a:ext cx="2484936" cy="2270656"/>
          </a:xfrm>
          <a:custGeom>
            <a:avLst/>
            <a:gdLst/>
            <a:ahLst/>
            <a:cxnLst/>
            <a:rect l="l" t="t" r="r" b="b"/>
            <a:pathLst>
              <a:path w="1752600" h="1601470">
                <a:moveTo>
                  <a:pt x="0" y="7619"/>
                </a:moveTo>
                <a:lnTo>
                  <a:pt x="6959" y="1601279"/>
                </a:lnTo>
                <a:lnTo>
                  <a:pt x="1752307" y="1593659"/>
                </a:lnTo>
                <a:lnTo>
                  <a:pt x="1745361" y="0"/>
                </a:lnTo>
                <a:lnTo>
                  <a:pt x="0" y="7619"/>
                </a:lnTo>
                <a:close/>
              </a:path>
            </a:pathLst>
          </a:custGeom>
          <a:ln w="3467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7" name="object 117"/>
          <p:cNvSpPr/>
          <p:nvPr/>
        </p:nvSpPr>
        <p:spPr>
          <a:xfrm>
            <a:off x="1712495" y="2209574"/>
            <a:ext cx="1221759" cy="2179720"/>
          </a:xfrm>
          <a:custGeom>
            <a:avLst/>
            <a:gdLst/>
            <a:ahLst/>
            <a:cxnLst/>
            <a:rect l="l" t="t" r="r" b="b"/>
            <a:pathLst>
              <a:path w="861694" h="1537335">
                <a:moveTo>
                  <a:pt x="0" y="3733"/>
                </a:moveTo>
                <a:lnTo>
                  <a:pt x="6692" y="1537258"/>
                </a:lnTo>
                <a:lnTo>
                  <a:pt x="861225" y="1533537"/>
                </a:lnTo>
                <a:lnTo>
                  <a:pt x="854544" y="0"/>
                </a:lnTo>
                <a:lnTo>
                  <a:pt x="0" y="373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8" name="object 118"/>
          <p:cNvSpPr/>
          <p:nvPr/>
        </p:nvSpPr>
        <p:spPr>
          <a:xfrm>
            <a:off x="1734093" y="2236225"/>
            <a:ext cx="1178543" cy="2128403"/>
          </a:xfrm>
          <a:custGeom>
            <a:avLst/>
            <a:gdLst/>
            <a:ahLst/>
            <a:cxnLst/>
            <a:rect l="l" t="t" r="r" b="b"/>
            <a:pathLst>
              <a:path w="831214" h="1501139">
                <a:moveTo>
                  <a:pt x="0" y="3594"/>
                </a:moveTo>
                <a:lnTo>
                  <a:pt x="6527" y="1500632"/>
                </a:lnTo>
                <a:lnTo>
                  <a:pt x="830821" y="1497025"/>
                </a:lnTo>
                <a:lnTo>
                  <a:pt x="824293" y="0"/>
                </a:lnTo>
                <a:lnTo>
                  <a:pt x="0" y="359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19" name="object 119"/>
          <p:cNvSpPr/>
          <p:nvPr/>
        </p:nvSpPr>
        <p:spPr>
          <a:xfrm>
            <a:off x="1671437" y="2164342"/>
            <a:ext cx="1276681" cy="2278759"/>
          </a:xfrm>
          <a:custGeom>
            <a:avLst/>
            <a:gdLst/>
            <a:ahLst/>
            <a:cxnLst/>
            <a:rect l="l" t="t" r="r" b="b"/>
            <a:pathLst>
              <a:path w="900430" h="1607185">
                <a:moveTo>
                  <a:pt x="0" y="3898"/>
                </a:moveTo>
                <a:lnTo>
                  <a:pt x="6997" y="1607032"/>
                </a:lnTo>
                <a:lnTo>
                  <a:pt x="900315" y="1603133"/>
                </a:lnTo>
                <a:lnTo>
                  <a:pt x="893330" y="0"/>
                </a:lnTo>
                <a:lnTo>
                  <a:pt x="0" y="3898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0" name="object 120"/>
          <p:cNvSpPr/>
          <p:nvPr/>
        </p:nvSpPr>
        <p:spPr>
          <a:xfrm>
            <a:off x="1694009" y="2192198"/>
            <a:ext cx="1231664" cy="2224737"/>
          </a:xfrm>
          <a:custGeom>
            <a:avLst/>
            <a:gdLst/>
            <a:ahLst/>
            <a:cxnLst/>
            <a:rect l="l" t="t" r="r" b="b"/>
            <a:pathLst>
              <a:path w="868680" h="1569085">
                <a:moveTo>
                  <a:pt x="0" y="3759"/>
                </a:moveTo>
                <a:lnTo>
                  <a:pt x="6819" y="1568742"/>
                </a:lnTo>
                <a:lnTo>
                  <a:pt x="868540" y="1564982"/>
                </a:lnTo>
                <a:lnTo>
                  <a:pt x="861707" y="0"/>
                </a:lnTo>
                <a:lnTo>
                  <a:pt x="0" y="3759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1" name="object 121"/>
          <p:cNvSpPr/>
          <p:nvPr/>
        </p:nvSpPr>
        <p:spPr>
          <a:xfrm>
            <a:off x="982513" y="1936715"/>
            <a:ext cx="1327100" cy="1279384"/>
          </a:xfrm>
          <a:custGeom>
            <a:avLst/>
            <a:gdLst/>
            <a:ahLst/>
            <a:cxnLst/>
            <a:rect l="l" t="t" r="r" b="b"/>
            <a:pathLst>
              <a:path w="935989" h="902335">
                <a:moveTo>
                  <a:pt x="0" y="4063"/>
                </a:moveTo>
                <a:lnTo>
                  <a:pt x="3924" y="902220"/>
                </a:lnTo>
                <a:lnTo>
                  <a:pt x="935672" y="898144"/>
                </a:lnTo>
                <a:lnTo>
                  <a:pt x="931748" y="0"/>
                </a:lnTo>
                <a:lnTo>
                  <a:pt x="0" y="4063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2" name="object 122"/>
          <p:cNvSpPr/>
          <p:nvPr/>
        </p:nvSpPr>
        <p:spPr>
          <a:xfrm>
            <a:off x="1005997" y="1952382"/>
            <a:ext cx="1280281" cy="1248771"/>
          </a:xfrm>
          <a:custGeom>
            <a:avLst/>
            <a:gdLst/>
            <a:ahLst/>
            <a:cxnLst/>
            <a:rect l="l" t="t" r="r" b="b"/>
            <a:pathLst>
              <a:path w="902969" h="880745">
                <a:moveTo>
                  <a:pt x="0" y="3924"/>
                </a:moveTo>
                <a:lnTo>
                  <a:pt x="3822" y="880681"/>
                </a:lnTo>
                <a:lnTo>
                  <a:pt x="902601" y="876757"/>
                </a:lnTo>
                <a:lnTo>
                  <a:pt x="898779" y="0"/>
                </a:lnTo>
                <a:lnTo>
                  <a:pt x="0" y="392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3" name="object 123"/>
          <p:cNvSpPr/>
          <p:nvPr/>
        </p:nvSpPr>
        <p:spPr>
          <a:xfrm>
            <a:off x="937846" y="1910177"/>
            <a:ext cx="1387424" cy="1337903"/>
          </a:xfrm>
          <a:custGeom>
            <a:avLst/>
            <a:gdLst/>
            <a:ahLst/>
            <a:cxnLst/>
            <a:rect l="l" t="t" r="r" b="b"/>
            <a:pathLst>
              <a:path w="978535" h="943610">
                <a:moveTo>
                  <a:pt x="0" y="4254"/>
                </a:moveTo>
                <a:lnTo>
                  <a:pt x="4102" y="943178"/>
                </a:lnTo>
                <a:lnTo>
                  <a:pt x="978141" y="938923"/>
                </a:lnTo>
                <a:lnTo>
                  <a:pt x="974039" y="0"/>
                </a:lnTo>
                <a:lnTo>
                  <a:pt x="0" y="4254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sp>
        <p:nvSpPr>
          <p:cNvPr id="124" name="object 124"/>
          <p:cNvSpPr/>
          <p:nvPr/>
        </p:nvSpPr>
        <p:spPr>
          <a:xfrm>
            <a:off x="962394" y="1926563"/>
            <a:ext cx="1337903" cy="1305491"/>
          </a:xfrm>
          <a:custGeom>
            <a:avLst/>
            <a:gdLst/>
            <a:ahLst/>
            <a:cxnLst/>
            <a:rect l="l" t="t" r="r" b="b"/>
            <a:pathLst>
              <a:path w="943610" h="920750">
                <a:moveTo>
                  <a:pt x="0" y="4102"/>
                </a:moveTo>
                <a:lnTo>
                  <a:pt x="4000" y="920648"/>
                </a:lnTo>
                <a:lnTo>
                  <a:pt x="943571" y="916546"/>
                </a:lnTo>
                <a:lnTo>
                  <a:pt x="939571" y="0"/>
                </a:lnTo>
                <a:lnTo>
                  <a:pt x="0" y="4102"/>
                </a:lnTo>
                <a:close/>
              </a:path>
            </a:pathLst>
          </a:custGeom>
          <a:ln w="3175">
            <a:solidFill>
              <a:srgbClr val="FFD49C"/>
            </a:solidFill>
          </a:ln>
        </p:spPr>
        <p:txBody>
          <a:bodyPr wrap="square" lIns="0" tIns="0" rIns="0" bIns="0" rtlCol="0"/>
          <a:lstStyle/>
          <a:p>
            <a:endParaRPr sz="2554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0" y="130942"/>
            <a:ext cx="1991342" cy="1020563"/>
          </a:xfrm>
          <a:prstGeom prst="rect">
            <a:avLst/>
          </a:prstGeom>
        </p:spPr>
      </p:pic>
      <p:sp>
        <p:nvSpPr>
          <p:cNvPr id="125" name="object 125"/>
          <p:cNvSpPr txBox="1"/>
          <p:nvPr/>
        </p:nvSpPr>
        <p:spPr>
          <a:xfrm>
            <a:off x="2640692" y="871912"/>
            <a:ext cx="4634230" cy="9367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800" b="1" spc="40" dirty="0">
                <a:solidFill>
                  <a:srgbClr val="996600"/>
                </a:solidFill>
                <a:latin typeface="Arial"/>
                <a:cs typeface="Arial"/>
              </a:rPr>
              <a:t>COMMENT </a:t>
            </a:r>
            <a:r>
              <a:rPr sz="1800" b="1" spc="-45" dirty="0">
                <a:solidFill>
                  <a:srgbClr val="996600"/>
                </a:solidFill>
                <a:latin typeface="Arial"/>
                <a:cs typeface="Arial"/>
              </a:rPr>
              <a:t>FAIRE </a:t>
            </a:r>
            <a:r>
              <a:rPr sz="1800" b="1" spc="15" dirty="0">
                <a:solidFill>
                  <a:srgbClr val="996600"/>
                </a:solidFill>
                <a:latin typeface="Arial"/>
                <a:cs typeface="Arial"/>
              </a:rPr>
              <a:t>OU </a:t>
            </a:r>
            <a:r>
              <a:rPr sz="1800" b="1" spc="-35" dirty="0">
                <a:solidFill>
                  <a:srgbClr val="996600"/>
                </a:solidFill>
                <a:latin typeface="Arial"/>
                <a:cs typeface="Arial"/>
              </a:rPr>
              <a:t>REFAIRE </a:t>
            </a:r>
            <a:r>
              <a:rPr sz="1800" b="1" spc="-10" dirty="0">
                <a:solidFill>
                  <a:srgbClr val="996600"/>
                </a:solidFill>
                <a:latin typeface="Arial"/>
                <a:cs typeface="Arial"/>
              </a:rPr>
              <a:t>SOCIÉTÉ</a:t>
            </a:r>
            <a:r>
              <a:rPr sz="1800" b="1" spc="-26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996600"/>
                </a:solidFill>
                <a:latin typeface="Arial"/>
                <a:cs typeface="Arial"/>
              </a:rPr>
              <a:t>?</a:t>
            </a:r>
            <a:endParaRPr sz="1800" dirty="0">
              <a:solidFill>
                <a:srgbClr val="996600"/>
              </a:solidFill>
              <a:latin typeface="Arial"/>
              <a:cs typeface="Arial"/>
            </a:endParaRPr>
          </a:p>
          <a:p>
            <a:pPr marL="633095" marR="259715" indent="-366395">
              <a:lnSpc>
                <a:spcPct val="109000"/>
              </a:lnSpc>
              <a:spcBef>
                <a:spcPts val="10"/>
              </a:spcBef>
            </a:pPr>
            <a:r>
              <a:rPr sz="1850" spc="-50" dirty="0">
                <a:latin typeface="Arial"/>
                <a:cs typeface="Arial"/>
              </a:rPr>
              <a:t>LES </a:t>
            </a:r>
            <a:r>
              <a:rPr sz="1850" spc="-60" dirty="0">
                <a:latin typeface="Arial"/>
                <a:cs typeface="Arial"/>
              </a:rPr>
              <a:t>DÉFIS </a:t>
            </a:r>
            <a:r>
              <a:rPr sz="1850" spc="-20" dirty="0">
                <a:latin typeface="Arial"/>
                <a:cs typeface="Arial"/>
              </a:rPr>
              <a:t>DU </a:t>
            </a:r>
            <a:r>
              <a:rPr sz="1850" spc="-35" dirty="0">
                <a:latin typeface="Arial"/>
                <a:cs typeface="Arial"/>
              </a:rPr>
              <a:t>MODÈLE </a:t>
            </a:r>
            <a:r>
              <a:rPr sz="1850" spc="-30" dirty="0">
                <a:latin typeface="Arial"/>
                <a:cs typeface="Arial"/>
              </a:rPr>
              <a:t>MUTUALISTE  DANS </a:t>
            </a:r>
            <a:r>
              <a:rPr sz="1850" spc="-35" dirty="0">
                <a:latin typeface="Arial"/>
                <a:cs typeface="Arial"/>
              </a:rPr>
              <a:t>UNE </a:t>
            </a:r>
            <a:r>
              <a:rPr sz="1850" spc="-55" dirty="0">
                <a:latin typeface="Arial"/>
                <a:cs typeface="Arial"/>
              </a:rPr>
              <a:t>SOCIÉTÉ EN</a:t>
            </a:r>
            <a:r>
              <a:rPr sz="1850" spc="90" dirty="0">
                <a:latin typeface="Arial"/>
                <a:cs typeface="Arial"/>
              </a:rPr>
              <a:t> </a:t>
            </a:r>
            <a:r>
              <a:rPr sz="1850" spc="-50" dirty="0">
                <a:latin typeface="Arial"/>
                <a:cs typeface="Arial"/>
              </a:rPr>
              <a:t>CRISE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43109" y="3286955"/>
            <a:ext cx="2013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rgbClr val="996600"/>
                </a:solidFill>
              </a:rPr>
              <a:t>Laurent Berger, </a:t>
            </a:r>
          </a:p>
          <a:p>
            <a:r>
              <a:rPr lang="fr-FR" dirty="0"/>
              <a:t>Secrétaire général de la CFDT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146757" y="3764463"/>
            <a:ext cx="2362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96600"/>
                </a:solidFill>
              </a:rPr>
              <a:t>Thierry Beaudet, </a:t>
            </a:r>
          </a:p>
          <a:p>
            <a:r>
              <a:rPr lang="fr-FR" dirty="0"/>
              <a:t>Président de la mutualité Française</a:t>
            </a:r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323" y="2037564"/>
            <a:ext cx="1633420" cy="170964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0" t="-2883" r="21630" b="672"/>
          <a:stretch/>
        </p:blipFill>
        <p:spPr>
          <a:xfrm>
            <a:off x="1535394" y="2029612"/>
            <a:ext cx="1652559" cy="171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22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75</Words>
  <Application>Microsoft Office PowerPoint</Application>
  <PresentationFormat>Personnalisé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CUEILLE Francois (externe)</dc:creator>
  <cp:lastModifiedBy>CUEILLE Francois (externe)</cp:lastModifiedBy>
  <cp:revision>12</cp:revision>
  <dcterms:created xsi:type="dcterms:W3CDTF">2019-05-27T07:36:22Z</dcterms:created>
  <dcterms:modified xsi:type="dcterms:W3CDTF">2019-06-18T12:40:26Z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2019-05-14T00:00:00Z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2019-05-27T00:00:00Z</vt:filetime>
  </property>
</Properties>
</file>